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6"/>
  </p:notesMasterIdLst>
  <p:sldIdLst>
    <p:sldId id="256" r:id="rId2"/>
    <p:sldId id="257" r:id="rId3"/>
    <p:sldId id="258" r:id="rId4"/>
    <p:sldId id="271" r:id="rId5"/>
    <p:sldId id="259" r:id="rId6"/>
    <p:sldId id="264" r:id="rId7"/>
    <p:sldId id="260" r:id="rId8"/>
    <p:sldId id="269" r:id="rId9"/>
    <p:sldId id="273" r:id="rId10"/>
    <p:sldId id="262" r:id="rId11"/>
    <p:sldId id="263" r:id="rId12"/>
    <p:sldId id="270" r:id="rId13"/>
    <p:sldId id="268" r:id="rId14"/>
    <p:sldId id="272"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69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77976060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dirty="0" smtClean="0"/>
              <a:t>***NOTE: Science Synergy</a:t>
            </a:r>
            <a:r>
              <a:rPr lang="en-US" baseline="0" dirty="0" smtClean="0"/>
              <a:t> has NO AFFILIATION with Science Olympiad. The majority of the executive committee members are part of the Science Olympiad program, but there is no connection to the national Science Olympiad program.</a:t>
            </a:r>
            <a:endParaRPr dirty="0"/>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dirty="0" smtClean="0"/>
              <a:t>Team events and individual</a:t>
            </a:r>
            <a:r>
              <a:rPr lang="en-US" baseline="0" dirty="0" smtClean="0"/>
              <a:t> events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executive and advisory committees</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689691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aim to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52527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6"/>
        <p:cNvGrpSpPr/>
        <p:nvPr/>
      </p:nvGrpSpPr>
      <p:grpSpPr>
        <a:xfrm>
          <a:off x="0" y="0"/>
          <a:ext cx="0" cy="0"/>
          <a:chOff x="0" y="0"/>
          <a:chExt cx="0" cy="0"/>
        </a:xfrm>
      </p:grpSpPr>
      <p:grpSp>
        <p:nvGrpSpPr>
          <p:cNvPr id="57" name="Shape 57"/>
          <p:cNvGrpSpPr/>
          <p:nvPr/>
        </p:nvGrpSpPr>
        <p:grpSpPr>
          <a:xfrm>
            <a:off x="-644958" y="0"/>
            <a:ext cx="10458653" cy="7117070"/>
            <a:chOff x="-644958" y="0"/>
            <a:chExt cx="10458653" cy="7117070"/>
          </a:xfrm>
        </p:grpSpPr>
        <p:grpSp>
          <p:nvGrpSpPr>
            <p:cNvPr id="58" name="Shape 58"/>
            <p:cNvGrpSpPr/>
            <p:nvPr/>
          </p:nvGrpSpPr>
          <p:grpSpPr>
            <a:xfrm>
              <a:off x="0" y="0"/>
              <a:ext cx="9144000" cy="6858000"/>
              <a:chOff x="0" y="0"/>
              <a:chExt cx="9144000" cy="6858000"/>
            </a:xfrm>
          </p:grpSpPr>
          <p:grpSp>
            <p:nvGrpSpPr>
              <p:cNvPr id="59" name="Shape 59"/>
              <p:cNvGrpSpPr/>
              <p:nvPr/>
            </p:nvGrpSpPr>
            <p:grpSpPr>
              <a:xfrm>
                <a:off x="0" y="0"/>
                <a:ext cx="2514599" cy="6858000"/>
                <a:chOff x="0" y="0"/>
                <a:chExt cx="2514599" cy="6858000"/>
              </a:xfrm>
            </p:grpSpPr>
            <p:sp>
              <p:nvSpPr>
                <p:cNvPr id="60" name="Shape 60"/>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61" name="Shape 61"/>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62" name="Shape 62"/>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grpSp>
            <p:nvGrpSpPr>
              <p:cNvPr id="63" name="Shape 63"/>
              <p:cNvGrpSpPr/>
              <p:nvPr/>
            </p:nvGrpSpPr>
            <p:grpSpPr>
              <a:xfrm>
                <a:off x="422910" y="0"/>
                <a:ext cx="2514599" cy="6858000"/>
                <a:chOff x="0" y="0"/>
                <a:chExt cx="2514599" cy="6858000"/>
              </a:xfrm>
            </p:grpSpPr>
            <p:sp>
              <p:nvSpPr>
                <p:cNvPr id="64" name="Shape 64"/>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65" name="Shape 65"/>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66" name="Shape 66"/>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grpSp>
            <p:nvGrpSpPr>
              <p:cNvPr id="67" name="Shape 67"/>
              <p:cNvGrpSpPr/>
              <p:nvPr/>
            </p:nvGrpSpPr>
            <p:grpSpPr>
              <a:xfrm rot="10800000">
                <a:off x="6629400" y="0"/>
                <a:ext cx="2514599" cy="6858000"/>
                <a:chOff x="0" y="0"/>
                <a:chExt cx="2514599" cy="6858000"/>
              </a:xfrm>
            </p:grpSpPr>
            <p:sp>
              <p:nvSpPr>
                <p:cNvPr id="68" name="Shape 68"/>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69" name="Shape 69"/>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70" name="Shape 70"/>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sp>
            <p:nvSpPr>
              <p:cNvPr id="71" name="Shape 71"/>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72" name="Shape 72"/>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73" name="Shape 73"/>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sp>
          <p:nvSpPr>
            <p:cNvPr id="74" name="Shape 74"/>
            <p:cNvSpPr/>
            <p:nvPr/>
          </p:nvSpPr>
          <p:spPr>
            <a:xfrm>
              <a:off x="-11875" y="5035137"/>
              <a:ext cx="9143999" cy="1175654"/>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75" name="Shape 75"/>
            <p:cNvSpPr/>
            <p:nvPr/>
          </p:nvSpPr>
          <p:spPr>
            <a:xfrm>
              <a:off x="-11875" y="3467594"/>
              <a:ext cx="9143999" cy="890649"/>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76" name="Shape 76"/>
            <p:cNvSpPr/>
            <p:nvPr/>
          </p:nvSpPr>
          <p:spPr>
            <a:xfrm>
              <a:off x="-23750" y="5640778"/>
              <a:ext cx="3004456" cy="1211282"/>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77" name="Shape 77"/>
            <p:cNvSpPr/>
            <p:nvPr/>
          </p:nvSpPr>
          <p:spPr>
            <a:xfrm>
              <a:off x="-11875" y="5284519"/>
              <a:ext cx="9143999" cy="1478477"/>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78" name="Shape 78"/>
            <p:cNvSpPr/>
            <p:nvPr/>
          </p:nvSpPr>
          <p:spPr>
            <a:xfrm>
              <a:off x="2137558" y="5132119"/>
              <a:ext cx="6982690" cy="1719941"/>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79" name="Shape 79"/>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80" name="Shape 80"/>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81" name="Shape 81"/>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82" name="Shape 82"/>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83" name="Shape 83"/>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84" name="Shape 84"/>
            <p:cNvSpPr/>
            <p:nvPr/>
          </p:nvSpPr>
          <p:spPr>
            <a:xfrm rot="1799999">
              <a:off x="-382403" y="4201527"/>
              <a:ext cx="1261498" cy="1388235"/>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85" name="Shape 85"/>
            <p:cNvSpPr/>
            <p:nvPr/>
          </p:nvSpPr>
          <p:spPr>
            <a:xfrm rot="1800000">
              <a:off x="24364" y="540242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86" name="Shape 86"/>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87" name="Shape 87"/>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88" name="Shape 88"/>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89" name="Shape 89"/>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90" name="Shape 90"/>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91" name="Shape 91"/>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92" name="Shape 92"/>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93" name="Shape 93"/>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94" name="Shape 94"/>
            <p:cNvSpPr/>
            <p:nvPr/>
          </p:nvSpPr>
          <p:spPr>
            <a:xfrm rot="1799999">
              <a:off x="8306521" y="4055629"/>
              <a:ext cx="1243406" cy="1388235"/>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95" name="Shape 95"/>
            <p:cNvSpPr/>
            <p:nvPr/>
          </p:nvSpPr>
          <p:spPr>
            <a:xfrm rot="1799999">
              <a:off x="8306771" y="1511523"/>
              <a:ext cx="1241870" cy="1388821"/>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grpSp>
      <p:sp>
        <p:nvSpPr>
          <p:cNvPr id="96" name="Shape 96"/>
          <p:cNvSpPr/>
          <p:nvPr/>
        </p:nvSpPr>
        <p:spPr>
          <a:xfrm>
            <a:off x="4561242" y="-21511"/>
            <a:ext cx="3679116" cy="6271840"/>
          </a:xfrm>
          <a:prstGeom prst="rect">
            <a:avLst/>
          </a:prstGeom>
          <a:solidFill>
            <a:srgbClr val="F5F5F5"/>
          </a:solidFill>
          <a:ln w="9525" cap="flat">
            <a:solidFill>
              <a:srgbClr val="74A50F"/>
            </a:solidFill>
            <a:prstDash val="solid"/>
            <a:round/>
            <a:headEnd type="none" w="med" len="med"/>
            <a:tailEnd type="none" w="med" len="med"/>
          </a:ln>
        </p:spPr>
        <p:txBody>
          <a:bodyPr lIns="91425" tIns="45700" rIns="91425" bIns="45700" anchor="ctr" anchorCtr="0">
            <a:noAutofit/>
          </a:bodyPr>
          <a:lstStyle/>
          <a:p>
            <a:endParaRPr/>
          </a:p>
        </p:txBody>
      </p:sp>
      <p:sp>
        <p:nvSpPr>
          <p:cNvPr id="97" name="Shape 97"/>
          <p:cNvSpPr/>
          <p:nvPr/>
        </p:nvSpPr>
        <p:spPr>
          <a:xfrm>
            <a:off x="4649096" y="-21511"/>
            <a:ext cx="3505200" cy="2312889"/>
          </a:xfrm>
          <a:prstGeom prst="rect">
            <a:avLst/>
          </a:prstGeom>
          <a:solidFill>
            <a:schemeClr val="accent2"/>
          </a:solidFill>
          <a:ln>
            <a:noFill/>
          </a:ln>
        </p:spPr>
        <p:txBody>
          <a:bodyPr lIns="91425" tIns="45700" rIns="91425" bIns="45700" anchor="ctr" anchorCtr="0">
            <a:noAutofit/>
          </a:bodyPr>
          <a:lstStyle/>
          <a:p>
            <a:endParaRPr/>
          </a:p>
        </p:txBody>
      </p:sp>
      <p:sp>
        <p:nvSpPr>
          <p:cNvPr id="98" name="Shape 98"/>
          <p:cNvSpPr txBox="1">
            <a:spLocks noGrp="1"/>
          </p:cNvSpPr>
          <p:nvPr>
            <p:ph type="ctrTitle"/>
          </p:nvPr>
        </p:nvSpPr>
        <p:spPr>
          <a:xfrm>
            <a:off x="4733364" y="2708475"/>
            <a:ext cx="3313354" cy="1702160"/>
          </a:xfrm>
          <a:prstGeom prst="rect">
            <a:avLst/>
          </a:prstGeom>
          <a:noFill/>
          <a:ln>
            <a:noFill/>
          </a:ln>
        </p:spPr>
        <p:txBody>
          <a:bodyPr lIns="91425" tIns="91425" rIns="91425" bIns="91425" anchor="b" anchorCtr="0"/>
          <a:lstStyle>
            <a:lvl1pPr marL="0" marR="0" indent="0" algn="l" rtl="0">
              <a:spcBef>
                <a:spcPts val="0"/>
              </a:spcBef>
              <a:buClr>
                <a:schemeClr val="accent1"/>
              </a:buClr>
              <a:buFont typeface="Muli"/>
              <a:buNone/>
              <a:defRPr sz="3600" b="0" i="0" u="none" strike="noStrike" cap="none" baseline="0">
                <a:solidFill>
                  <a:schemeClr val="accent1"/>
                </a:solidFill>
                <a:latin typeface="Muli"/>
                <a:ea typeface="Muli"/>
                <a:cs typeface="Muli"/>
                <a:sym typeface="Muli"/>
              </a:defRPr>
            </a:lvl1pPr>
            <a:lvl2pPr marL="0" marR="0" indent="0" algn="l" rtl="0">
              <a:defRPr sz="1800" b="0" i="0" u="none" strike="noStrike" cap="none" baseline="0">
                <a:solidFill>
                  <a:schemeClr val="dk2"/>
                </a:solidFill>
              </a:defRPr>
            </a:lvl2pPr>
            <a:lvl3pPr marL="0" marR="0" indent="0" algn="l" rtl="0">
              <a:defRPr sz="1800" b="0" i="0" u="none" strike="noStrike" cap="none" baseline="0">
                <a:solidFill>
                  <a:schemeClr val="dk2"/>
                </a:solidFill>
              </a:defRPr>
            </a:lvl3pPr>
            <a:lvl4pPr marL="0" marR="0" indent="0" algn="l" rtl="0">
              <a:defRPr sz="1800" b="0" i="0" u="none" strike="noStrike" cap="none" baseline="0">
                <a:solidFill>
                  <a:schemeClr val="dk2"/>
                </a:solidFill>
              </a:defRPr>
            </a:lvl4pPr>
            <a:lvl5pPr marL="0" marR="0" indent="0" algn="l" rtl="0">
              <a:defRPr sz="1800" b="0" i="0" u="none" strike="noStrike" cap="none" baseline="0">
                <a:solidFill>
                  <a:schemeClr val="dk2"/>
                </a:solidFill>
              </a:defRPr>
            </a:lvl5pPr>
            <a:lvl6pPr marL="0" marR="0" indent="0" algn="l" rtl="0">
              <a:defRPr sz="1800" b="0" i="0" u="none" strike="noStrike" cap="none" baseline="0">
                <a:solidFill>
                  <a:schemeClr val="dk2"/>
                </a:solidFill>
              </a:defRPr>
            </a:lvl6pPr>
            <a:lvl7pPr marL="0" marR="0" indent="0" algn="l" rtl="0">
              <a:defRPr sz="1800" b="0" i="0" u="none" strike="noStrike" cap="none" baseline="0">
                <a:solidFill>
                  <a:schemeClr val="dk2"/>
                </a:solidFill>
              </a:defRPr>
            </a:lvl7pPr>
            <a:lvl8pPr marL="0" marR="0" indent="0" algn="l" rtl="0">
              <a:defRPr sz="1800" b="0" i="0" u="none" strike="noStrike" cap="none" baseline="0">
                <a:solidFill>
                  <a:schemeClr val="dk2"/>
                </a:solidFill>
              </a:defRPr>
            </a:lvl8pPr>
            <a:lvl9pPr marL="0" marR="0" indent="0" algn="l" rtl="0">
              <a:defRPr sz="1800" b="0" i="0" u="none" strike="noStrike" cap="none" baseline="0">
                <a:solidFill>
                  <a:schemeClr val="dk2"/>
                </a:solidFill>
              </a:defRPr>
            </a:lvl9pPr>
          </a:lstStyle>
          <a:p>
            <a:endParaRPr/>
          </a:p>
        </p:txBody>
      </p:sp>
      <p:sp>
        <p:nvSpPr>
          <p:cNvPr id="99" name="Shape 99"/>
          <p:cNvSpPr txBox="1">
            <a:spLocks noGrp="1"/>
          </p:cNvSpPr>
          <p:nvPr>
            <p:ph type="subTitle" idx="1"/>
          </p:nvPr>
        </p:nvSpPr>
        <p:spPr>
          <a:xfrm>
            <a:off x="4733364" y="4421080"/>
            <a:ext cx="3309803" cy="1260629"/>
          </a:xfrm>
          <a:prstGeom prst="rect">
            <a:avLst/>
          </a:prstGeom>
          <a:noFill/>
          <a:ln>
            <a:noFill/>
          </a:ln>
        </p:spPr>
        <p:txBody>
          <a:bodyPr lIns="91425" tIns="91425" rIns="91425" bIns="91425" anchor="t" anchorCtr="0"/>
          <a:lstStyle>
            <a:lvl1pPr marL="0" marR="0" indent="0" algn="l" rtl="0">
              <a:spcBef>
                <a:spcPts val="360"/>
              </a:spcBef>
              <a:buClr>
                <a:schemeClr val="accent1"/>
              </a:buClr>
              <a:buFont typeface="Muli"/>
              <a:buNone/>
              <a:defRPr sz="1800" b="0" i="0" u="none" strike="noStrike" cap="none" baseline="0">
                <a:solidFill>
                  <a:srgbClr val="424242"/>
                </a:solidFill>
                <a:latin typeface="Muli"/>
                <a:ea typeface="Muli"/>
                <a:cs typeface="Muli"/>
                <a:sym typeface="Muli"/>
              </a:defRPr>
            </a:lvl1pPr>
            <a:lvl2pPr marL="457200" marR="0" indent="0" algn="ctr" rtl="0">
              <a:spcBef>
                <a:spcPts val="440"/>
              </a:spcBef>
              <a:buClr>
                <a:schemeClr val="accent1"/>
              </a:buClr>
              <a:buFont typeface="Muli"/>
              <a:buNone/>
              <a:defRPr sz="2200" b="0" i="0" u="none" strike="noStrike" cap="none" baseline="0">
                <a:solidFill>
                  <a:srgbClr val="888888"/>
                </a:solidFill>
                <a:latin typeface="Muli"/>
                <a:ea typeface="Muli"/>
                <a:cs typeface="Muli"/>
                <a:sym typeface="Muli"/>
              </a:defRPr>
            </a:lvl2pPr>
            <a:lvl3pPr marL="914400" marR="0" indent="0" algn="ctr" rtl="0">
              <a:spcBef>
                <a:spcPts val="400"/>
              </a:spcBef>
              <a:buClr>
                <a:schemeClr val="accent1"/>
              </a:buClr>
              <a:buFont typeface="Muli"/>
              <a:buNone/>
              <a:defRPr sz="2000" b="0" i="0" u="none" strike="noStrike" cap="none" baseline="0">
                <a:solidFill>
                  <a:srgbClr val="888888"/>
                </a:solidFill>
                <a:latin typeface="Muli"/>
                <a:ea typeface="Muli"/>
                <a:cs typeface="Muli"/>
                <a:sym typeface="Muli"/>
              </a:defRPr>
            </a:lvl3pPr>
            <a:lvl4pPr marL="1371600" marR="0" indent="0" algn="ctr" rtl="0">
              <a:spcBef>
                <a:spcPts val="360"/>
              </a:spcBef>
              <a:buClr>
                <a:schemeClr val="accent1"/>
              </a:buClr>
              <a:buFont typeface="Muli"/>
              <a:buNone/>
              <a:defRPr sz="1800" b="0" i="0" u="none" strike="noStrike" cap="none" baseline="0">
                <a:solidFill>
                  <a:srgbClr val="888888"/>
                </a:solidFill>
                <a:latin typeface="Muli"/>
                <a:ea typeface="Muli"/>
                <a:cs typeface="Muli"/>
                <a:sym typeface="Muli"/>
              </a:defRPr>
            </a:lvl4pPr>
            <a:lvl5pPr marL="1828800" marR="0" indent="0" algn="ctr" rtl="0">
              <a:spcBef>
                <a:spcPts val="320"/>
              </a:spcBef>
              <a:buClr>
                <a:schemeClr val="accent1"/>
              </a:buClr>
              <a:buFont typeface="Muli"/>
              <a:buNone/>
              <a:defRPr sz="1600" b="0" i="0" u="none" strike="noStrike" cap="none" baseline="0">
                <a:solidFill>
                  <a:srgbClr val="888888"/>
                </a:solidFill>
                <a:latin typeface="Muli"/>
                <a:ea typeface="Muli"/>
                <a:cs typeface="Muli"/>
                <a:sym typeface="Muli"/>
              </a:defRPr>
            </a:lvl5pPr>
            <a:lvl6pPr marL="2286000" marR="0" indent="0" algn="ctr" rtl="0">
              <a:spcBef>
                <a:spcPts val="280"/>
              </a:spcBef>
              <a:buClr>
                <a:schemeClr val="accent1"/>
              </a:buClr>
              <a:buFont typeface="Muli"/>
              <a:buNone/>
              <a:defRPr sz="1400" b="0" i="0" u="none" strike="noStrike" cap="none" baseline="0">
                <a:solidFill>
                  <a:srgbClr val="888888"/>
                </a:solidFill>
                <a:latin typeface="Muli"/>
                <a:ea typeface="Muli"/>
                <a:cs typeface="Muli"/>
                <a:sym typeface="Muli"/>
              </a:defRPr>
            </a:lvl6pPr>
            <a:lvl7pPr marL="2743200" marR="0" indent="0" algn="ctr" rtl="0">
              <a:spcBef>
                <a:spcPts val="280"/>
              </a:spcBef>
              <a:buClr>
                <a:schemeClr val="accent1"/>
              </a:buClr>
              <a:buFont typeface="Muli"/>
              <a:buNone/>
              <a:defRPr sz="1400" b="0" i="0" u="none" strike="noStrike" cap="none" baseline="0">
                <a:solidFill>
                  <a:srgbClr val="888888"/>
                </a:solidFill>
                <a:latin typeface="Muli"/>
                <a:ea typeface="Muli"/>
                <a:cs typeface="Muli"/>
                <a:sym typeface="Muli"/>
              </a:defRPr>
            </a:lvl7pPr>
            <a:lvl8pPr marL="3200400" marR="0" indent="0" algn="ctr" rtl="0">
              <a:spcBef>
                <a:spcPts val="280"/>
              </a:spcBef>
              <a:buClr>
                <a:schemeClr val="accent1"/>
              </a:buClr>
              <a:buFont typeface="Muli"/>
              <a:buNone/>
              <a:defRPr sz="1400" b="0" i="0" u="none" strike="noStrike" cap="none" baseline="0">
                <a:solidFill>
                  <a:srgbClr val="888888"/>
                </a:solidFill>
                <a:latin typeface="Muli"/>
                <a:ea typeface="Muli"/>
                <a:cs typeface="Muli"/>
                <a:sym typeface="Muli"/>
              </a:defRPr>
            </a:lvl8pPr>
            <a:lvl9pPr marL="3657600" marR="0" indent="0" algn="ctr" rtl="0">
              <a:spcBef>
                <a:spcPts val="280"/>
              </a:spcBef>
              <a:buClr>
                <a:schemeClr val="accent1"/>
              </a:buClr>
              <a:buFont typeface="Muli"/>
              <a:buNone/>
              <a:defRPr sz="1400" b="0" i="0" u="none" strike="noStrike" cap="none" baseline="0">
                <a:solidFill>
                  <a:srgbClr val="888888"/>
                </a:solidFill>
                <a:latin typeface="Muli"/>
                <a:ea typeface="Muli"/>
                <a:cs typeface="Muli"/>
                <a:sym typeface="Muli"/>
              </a:defRPr>
            </a:lvl9pPr>
          </a:lstStyle>
          <a:p>
            <a:endParaRPr/>
          </a:p>
        </p:txBody>
      </p:sp>
      <p:sp>
        <p:nvSpPr>
          <p:cNvPr id="100" name="Shape 100"/>
          <p:cNvSpPr txBox="1">
            <a:spLocks noGrp="1"/>
          </p:cNvSpPr>
          <p:nvPr>
            <p:ph type="dt" idx="10"/>
          </p:nvPr>
        </p:nvSpPr>
        <p:spPr>
          <a:xfrm>
            <a:off x="4738744" y="1516828"/>
            <a:ext cx="2133599" cy="750980"/>
          </a:xfrm>
          <a:prstGeom prst="rect">
            <a:avLst/>
          </a:prstGeom>
          <a:noFill/>
          <a:ln>
            <a:noFill/>
          </a:ln>
        </p:spPr>
        <p:txBody>
          <a:bodyPr lIns="91425" tIns="91425" rIns="91425" bIns="91425" anchor="b" anchorCtr="0"/>
          <a:lstStyle>
            <a:lvl1pPr marL="0" marR="0" indent="0" algn="l" rtl="0">
              <a:defRPr sz="24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01" name="Shape 101"/>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endParaRPr/>
          </a:p>
        </p:txBody>
      </p:sp>
      <p:sp>
        <p:nvSpPr>
          <p:cNvPr id="102" name="Shape 102"/>
          <p:cNvSpPr txBox="1">
            <a:spLocks noGrp="1"/>
          </p:cNvSpPr>
          <p:nvPr>
            <p:ph type="ftr" idx="11"/>
          </p:nvPr>
        </p:nvSpPr>
        <p:spPr>
          <a:xfrm>
            <a:off x="5303519" y="5719966"/>
            <a:ext cx="2831591"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03" name="Shape 103"/>
          <p:cNvSpPr txBox="1">
            <a:spLocks noGrp="1"/>
          </p:cNvSpPr>
          <p:nvPr>
            <p:ph type="sldNum" idx="12"/>
          </p:nvPr>
        </p:nvSpPr>
        <p:spPr>
          <a:xfrm>
            <a:off x="4649096" y="5719966"/>
            <a:ext cx="64366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04" name="Shape 104"/>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algn="l" rtl="0">
              <a:spcBef>
                <a:spcPts val="0"/>
              </a:spcBef>
              <a:buClr>
                <a:schemeClr val="accent1"/>
              </a:buClr>
              <a:buFont typeface="Muli"/>
              <a:buNone/>
              <a:defRPr sz="4000">
                <a:solidFill>
                  <a:schemeClr val="accent1"/>
                </a:solidFill>
                <a:latin typeface="Muli"/>
                <a:ea typeface="Muli"/>
                <a:cs typeface="Muli"/>
                <a:sym typeface="Muli"/>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244" name="Shape 244"/>
          <p:cNvSpPr txBox="1">
            <a:spLocks noGrp="1"/>
          </p:cNvSpPr>
          <p:nvPr>
            <p:ph type="body" idx="1"/>
          </p:nvPr>
        </p:nvSpPr>
        <p:spPr>
          <a:xfrm rot="5400000">
            <a:off x="2677662" y="689481"/>
            <a:ext cx="3508977" cy="6777317"/>
          </a:xfrm>
          <a:prstGeom prst="rect">
            <a:avLst/>
          </a:prstGeom>
          <a:noFill/>
          <a:ln>
            <a:noFill/>
          </a:ln>
        </p:spPr>
        <p:txBody>
          <a:bodyPr lIns="91425" tIns="91425" rIns="91425" bIns="91425" anchor="t" anchorCtr="0"/>
          <a:lstStyle>
            <a:lvl1pPr marL="342900" indent="-209550" algn="l" rtl="0">
              <a:spcBef>
                <a:spcPts val="480"/>
              </a:spcBef>
              <a:buClr>
                <a:schemeClr val="accent1"/>
              </a:buClr>
              <a:buFont typeface="Arial"/>
              <a:buChar char="•"/>
              <a:defRPr sz="2400">
                <a:solidFill>
                  <a:schemeClr val="dk2"/>
                </a:solidFill>
                <a:latin typeface="Muli"/>
                <a:ea typeface="Muli"/>
                <a:cs typeface="Muli"/>
                <a:sym typeface="Muli"/>
              </a:defRPr>
            </a:lvl1pPr>
            <a:lvl2pPr marL="640080" indent="-220980" algn="l" rtl="0">
              <a:spcBef>
                <a:spcPts val="440"/>
              </a:spcBef>
              <a:buClr>
                <a:schemeClr val="accent1"/>
              </a:buClr>
              <a:buFont typeface="Arial"/>
              <a:buChar char="•"/>
              <a:defRPr sz="2200">
                <a:solidFill>
                  <a:schemeClr val="dk2"/>
                </a:solidFill>
                <a:latin typeface="Muli"/>
                <a:ea typeface="Muli"/>
                <a:cs typeface="Muli"/>
                <a:sym typeface="Muli"/>
              </a:defRPr>
            </a:lvl2pPr>
            <a:lvl3pPr marL="914400" indent="-171450" algn="l" rtl="0">
              <a:spcBef>
                <a:spcPts val="400"/>
              </a:spcBef>
              <a:buClr>
                <a:schemeClr val="accent1"/>
              </a:buClr>
              <a:buFont typeface="Arial"/>
              <a:buChar char="•"/>
              <a:defRPr sz="2000">
                <a:solidFill>
                  <a:schemeClr val="dk2"/>
                </a:solidFill>
                <a:latin typeface="Muli"/>
                <a:ea typeface="Muli"/>
                <a:cs typeface="Muli"/>
                <a:sym typeface="Muli"/>
              </a:defRPr>
            </a:lvl3pPr>
            <a:lvl4pPr marL="1124712" indent="-184911" algn="l" rtl="0">
              <a:spcBef>
                <a:spcPts val="360"/>
              </a:spcBef>
              <a:buClr>
                <a:schemeClr val="accent1"/>
              </a:buClr>
              <a:buFont typeface="Arial"/>
              <a:buChar char="•"/>
              <a:defRPr sz="1800">
                <a:solidFill>
                  <a:schemeClr val="dk2"/>
                </a:solidFill>
                <a:latin typeface="Muli"/>
                <a:ea typeface="Muli"/>
                <a:cs typeface="Muli"/>
                <a:sym typeface="Muli"/>
              </a:defRPr>
            </a:lvl4pPr>
            <a:lvl5pPr marL="1325880" indent="-186055" algn="l" rtl="0">
              <a:spcBef>
                <a:spcPts val="320"/>
              </a:spcBef>
              <a:buClr>
                <a:schemeClr val="accent1"/>
              </a:buClr>
              <a:buFont typeface="Arial"/>
              <a:buChar char="•"/>
              <a:defRPr sz="1600" baseline="0">
                <a:solidFill>
                  <a:schemeClr val="dk2"/>
                </a:solidFill>
                <a:latin typeface="Muli"/>
                <a:ea typeface="Muli"/>
                <a:cs typeface="Muli"/>
                <a:sym typeface="Muli"/>
              </a:defRPr>
            </a:lvl5pPr>
            <a:lvl6pPr marL="1517904" indent="-193928" algn="l" rtl="0">
              <a:spcBef>
                <a:spcPts val="280"/>
              </a:spcBef>
              <a:buClr>
                <a:schemeClr val="accent1"/>
              </a:buClr>
              <a:buFont typeface="Arial"/>
              <a:buChar char="•"/>
              <a:defRPr sz="1400">
                <a:solidFill>
                  <a:schemeClr val="dk2"/>
                </a:solidFill>
                <a:latin typeface="Muli"/>
                <a:ea typeface="Muli"/>
                <a:cs typeface="Muli"/>
                <a:sym typeface="Muli"/>
              </a:defRPr>
            </a:lvl6pPr>
            <a:lvl7pPr marL="1719072" indent="-191897" algn="l" rtl="0">
              <a:spcBef>
                <a:spcPts val="280"/>
              </a:spcBef>
              <a:buClr>
                <a:schemeClr val="accent1"/>
              </a:buClr>
              <a:buFont typeface="Arial"/>
              <a:buChar char="•"/>
              <a:defRPr sz="1400">
                <a:solidFill>
                  <a:schemeClr val="dk2"/>
                </a:solidFill>
                <a:latin typeface="Muli"/>
                <a:ea typeface="Muli"/>
                <a:cs typeface="Muli"/>
                <a:sym typeface="Muli"/>
              </a:defRPr>
            </a:lvl7pPr>
            <a:lvl8pPr marL="1920240" indent="-189864" algn="l" rtl="0">
              <a:spcBef>
                <a:spcPts val="280"/>
              </a:spcBef>
              <a:buClr>
                <a:schemeClr val="accent1"/>
              </a:buClr>
              <a:buFont typeface="Arial"/>
              <a:buChar char="•"/>
              <a:defRPr sz="1400">
                <a:solidFill>
                  <a:schemeClr val="dk2"/>
                </a:solidFill>
                <a:latin typeface="Muli"/>
                <a:ea typeface="Muli"/>
                <a:cs typeface="Muli"/>
                <a:sym typeface="Muli"/>
              </a:defRPr>
            </a:lvl8pPr>
            <a:lvl9pPr marL="2121408" indent="-187832" algn="l" rtl="0">
              <a:spcBef>
                <a:spcPts val="280"/>
              </a:spcBef>
              <a:buClr>
                <a:schemeClr val="accent1"/>
              </a:buClr>
              <a:buFont typeface="Arial"/>
              <a:buChar char="•"/>
              <a:defRPr sz="1400">
                <a:solidFill>
                  <a:schemeClr val="dk2"/>
                </a:solidFill>
                <a:latin typeface="Muli"/>
                <a:ea typeface="Muli"/>
                <a:cs typeface="Muli"/>
                <a:sym typeface="Muli"/>
              </a:defRPr>
            </a:lvl9pPr>
          </a:lstStyle>
          <a:p>
            <a:endParaRPr/>
          </a:p>
        </p:txBody>
      </p:sp>
      <p:sp>
        <p:nvSpPr>
          <p:cNvPr id="245" name="Shape 245"/>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246" name="Shape 246"/>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247" name="Shape 247"/>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rot="5400000">
            <a:off x="4981454" y="2678092"/>
            <a:ext cx="4780344" cy="1484453"/>
          </a:xfrm>
          <a:prstGeom prst="rect">
            <a:avLst/>
          </a:prstGeom>
          <a:noFill/>
          <a:ln>
            <a:noFill/>
          </a:ln>
        </p:spPr>
        <p:txBody>
          <a:bodyPr lIns="91425" tIns="91425" rIns="91425" bIns="91425" anchor="ctr" anchorCtr="0"/>
          <a:lstStyle>
            <a:lvl1pPr algn="l" rtl="0">
              <a:spcBef>
                <a:spcPts val="0"/>
              </a:spcBef>
              <a:buClr>
                <a:schemeClr val="accent1"/>
              </a:buClr>
              <a:buFont typeface="Muli"/>
              <a:buNone/>
              <a:defRPr sz="4000">
                <a:solidFill>
                  <a:schemeClr val="accent1"/>
                </a:solidFill>
                <a:latin typeface="Muli"/>
                <a:ea typeface="Muli"/>
                <a:cs typeface="Muli"/>
                <a:sym typeface="Muli"/>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250" name="Shape 250"/>
          <p:cNvSpPr txBox="1">
            <a:spLocks noGrp="1"/>
          </p:cNvSpPr>
          <p:nvPr>
            <p:ph type="body" idx="1"/>
          </p:nvPr>
        </p:nvSpPr>
        <p:spPr>
          <a:xfrm rot="5400000">
            <a:off x="1374975" y="708466"/>
            <a:ext cx="4780344" cy="5423704"/>
          </a:xfrm>
          <a:prstGeom prst="rect">
            <a:avLst/>
          </a:prstGeom>
          <a:noFill/>
          <a:ln>
            <a:noFill/>
          </a:ln>
        </p:spPr>
        <p:txBody>
          <a:bodyPr lIns="91425" tIns="91425" rIns="91425" bIns="91425" anchor="t" anchorCtr="0"/>
          <a:lstStyle>
            <a:lvl1pPr marL="342900" indent="-209550" algn="l" rtl="0">
              <a:spcBef>
                <a:spcPts val="480"/>
              </a:spcBef>
              <a:buClr>
                <a:schemeClr val="accent1"/>
              </a:buClr>
              <a:buFont typeface="Arial"/>
              <a:buChar char="•"/>
              <a:defRPr sz="2400">
                <a:solidFill>
                  <a:schemeClr val="dk2"/>
                </a:solidFill>
                <a:latin typeface="Muli"/>
                <a:ea typeface="Muli"/>
                <a:cs typeface="Muli"/>
                <a:sym typeface="Muli"/>
              </a:defRPr>
            </a:lvl1pPr>
            <a:lvl2pPr marL="640080" indent="-220980" algn="l" rtl="0">
              <a:spcBef>
                <a:spcPts val="440"/>
              </a:spcBef>
              <a:buClr>
                <a:schemeClr val="accent1"/>
              </a:buClr>
              <a:buFont typeface="Arial"/>
              <a:buChar char="•"/>
              <a:defRPr sz="2200">
                <a:solidFill>
                  <a:schemeClr val="dk2"/>
                </a:solidFill>
                <a:latin typeface="Muli"/>
                <a:ea typeface="Muli"/>
                <a:cs typeface="Muli"/>
                <a:sym typeface="Muli"/>
              </a:defRPr>
            </a:lvl2pPr>
            <a:lvl3pPr marL="914400" indent="-171450" algn="l" rtl="0">
              <a:spcBef>
                <a:spcPts val="400"/>
              </a:spcBef>
              <a:buClr>
                <a:schemeClr val="accent1"/>
              </a:buClr>
              <a:buFont typeface="Arial"/>
              <a:buChar char="•"/>
              <a:defRPr sz="2000">
                <a:solidFill>
                  <a:schemeClr val="dk2"/>
                </a:solidFill>
                <a:latin typeface="Muli"/>
                <a:ea typeface="Muli"/>
                <a:cs typeface="Muli"/>
                <a:sym typeface="Muli"/>
              </a:defRPr>
            </a:lvl3pPr>
            <a:lvl4pPr marL="1124712" indent="-184911" algn="l" rtl="0">
              <a:spcBef>
                <a:spcPts val="360"/>
              </a:spcBef>
              <a:buClr>
                <a:schemeClr val="accent1"/>
              </a:buClr>
              <a:buFont typeface="Arial"/>
              <a:buChar char="•"/>
              <a:defRPr sz="1800">
                <a:solidFill>
                  <a:schemeClr val="dk2"/>
                </a:solidFill>
                <a:latin typeface="Muli"/>
                <a:ea typeface="Muli"/>
                <a:cs typeface="Muli"/>
                <a:sym typeface="Muli"/>
              </a:defRPr>
            </a:lvl4pPr>
            <a:lvl5pPr marL="1325880" indent="-186055" algn="l" rtl="0">
              <a:spcBef>
                <a:spcPts val="320"/>
              </a:spcBef>
              <a:buClr>
                <a:schemeClr val="accent1"/>
              </a:buClr>
              <a:buFont typeface="Arial"/>
              <a:buChar char="•"/>
              <a:defRPr sz="1600" baseline="0">
                <a:solidFill>
                  <a:schemeClr val="dk2"/>
                </a:solidFill>
                <a:latin typeface="Muli"/>
                <a:ea typeface="Muli"/>
                <a:cs typeface="Muli"/>
                <a:sym typeface="Muli"/>
              </a:defRPr>
            </a:lvl5pPr>
            <a:lvl6pPr marL="1517904" indent="-193928" algn="l" rtl="0">
              <a:spcBef>
                <a:spcPts val="280"/>
              </a:spcBef>
              <a:buClr>
                <a:schemeClr val="accent1"/>
              </a:buClr>
              <a:buFont typeface="Arial"/>
              <a:buChar char="•"/>
              <a:defRPr sz="1400">
                <a:solidFill>
                  <a:schemeClr val="dk2"/>
                </a:solidFill>
                <a:latin typeface="Muli"/>
                <a:ea typeface="Muli"/>
                <a:cs typeface="Muli"/>
                <a:sym typeface="Muli"/>
              </a:defRPr>
            </a:lvl6pPr>
            <a:lvl7pPr marL="1719072" indent="-191897" algn="l" rtl="0">
              <a:spcBef>
                <a:spcPts val="280"/>
              </a:spcBef>
              <a:buClr>
                <a:schemeClr val="accent1"/>
              </a:buClr>
              <a:buFont typeface="Arial"/>
              <a:buChar char="•"/>
              <a:defRPr sz="1400">
                <a:solidFill>
                  <a:schemeClr val="dk2"/>
                </a:solidFill>
                <a:latin typeface="Muli"/>
                <a:ea typeface="Muli"/>
                <a:cs typeface="Muli"/>
                <a:sym typeface="Muli"/>
              </a:defRPr>
            </a:lvl7pPr>
            <a:lvl8pPr marL="1920240" indent="-189864" algn="l" rtl="0">
              <a:spcBef>
                <a:spcPts val="280"/>
              </a:spcBef>
              <a:buClr>
                <a:schemeClr val="accent1"/>
              </a:buClr>
              <a:buFont typeface="Arial"/>
              <a:buChar char="•"/>
              <a:defRPr sz="1400">
                <a:solidFill>
                  <a:schemeClr val="dk2"/>
                </a:solidFill>
                <a:latin typeface="Muli"/>
                <a:ea typeface="Muli"/>
                <a:cs typeface="Muli"/>
                <a:sym typeface="Muli"/>
              </a:defRPr>
            </a:lvl8pPr>
            <a:lvl9pPr marL="2121408" indent="-187832" algn="l" rtl="0">
              <a:spcBef>
                <a:spcPts val="280"/>
              </a:spcBef>
              <a:buClr>
                <a:schemeClr val="accent1"/>
              </a:buClr>
              <a:buFont typeface="Arial"/>
              <a:buChar char="•"/>
              <a:defRPr sz="1400">
                <a:solidFill>
                  <a:schemeClr val="dk2"/>
                </a:solidFill>
                <a:latin typeface="Muli"/>
                <a:ea typeface="Muli"/>
                <a:cs typeface="Muli"/>
                <a:sym typeface="Muli"/>
              </a:defRPr>
            </a:lvl9pPr>
          </a:lstStyle>
          <a:p>
            <a:endParaRPr/>
          </a:p>
        </p:txBody>
      </p:sp>
      <p:sp>
        <p:nvSpPr>
          <p:cNvPr id="251" name="Shape 251"/>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252" name="Shape 252"/>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253" name="Shape 253"/>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algn="l" rtl="0">
              <a:spcBef>
                <a:spcPts val="0"/>
              </a:spcBef>
              <a:buClr>
                <a:schemeClr val="accent1"/>
              </a:buClr>
              <a:buFont typeface="Muli"/>
              <a:buNone/>
              <a:defRPr sz="4000">
                <a:solidFill>
                  <a:schemeClr val="accent1"/>
                </a:solidFill>
                <a:latin typeface="Muli"/>
                <a:ea typeface="Muli"/>
                <a:cs typeface="Muli"/>
                <a:sym typeface="Muli"/>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107" name="Shape 107"/>
          <p:cNvSpPr txBox="1">
            <a:spLocks noGrp="1"/>
          </p:cNvSpPr>
          <p:nvPr>
            <p:ph type="body" idx="1"/>
          </p:nvPr>
        </p:nvSpPr>
        <p:spPr>
          <a:xfrm>
            <a:off x="1043491" y="2323651"/>
            <a:ext cx="6777317" cy="3508977"/>
          </a:xfrm>
          <a:prstGeom prst="rect">
            <a:avLst/>
          </a:prstGeom>
          <a:noFill/>
          <a:ln>
            <a:noFill/>
          </a:ln>
        </p:spPr>
        <p:txBody>
          <a:bodyPr lIns="91425" tIns="91425" rIns="91425" bIns="91425" anchor="t" anchorCtr="0"/>
          <a:lstStyle>
            <a:lvl1pPr marL="342900" indent="-209550" algn="l" rtl="0">
              <a:spcBef>
                <a:spcPts val="480"/>
              </a:spcBef>
              <a:buClr>
                <a:schemeClr val="accent1"/>
              </a:buClr>
              <a:buFont typeface="Arial"/>
              <a:buChar char="•"/>
              <a:defRPr sz="2400">
                <a:solidFill>
                  <a:schemeClr val="dk2"/>
                </a:solidFill>
                <a:latin typeface="Muli"/>
                <a:ea typeface="Muli"/>
                <a:cs typeface="Muli"/>
                <a:sym typeface="Muli"/>
              </a:defRPr>
            </a:lvl1pPr>
            <a:lvl2pPr marL="640080" indent="-220980" algn="l" rtl="0">
              <a:spcBef>
                <a:spcPts val="440"/>
              </a:spcBef>
              <a:buClr>
                <a:schemeClr val="accent1"/>
              </a:buClr>
              <a:buFont typeface="Arial"/>
              <a:buChar char="•"/>
              <a:defRPr sz="2200">
                <a:solidFill>
                  <a:schemeClr val="dk2"/>
                </a:solidFill>
                <a:latin typeface="Muli"/>
                <a:ea typeface="Muli"/>
                <a:cs typeface="Muli"/>
                <a:sym typeface="Muli"/>
              </a:defRPr>
            </a:lvl2pPr>
            <a:lvl3pPr marL="914400" indent="-171450" algn="l" rtl="0">
              <a:spcBef>
                <a:spcPts val="400"/>
              </a:spcBef>
              <a:buClr>
                <a:schemeClr val="accent1"/>
              </a:buClr>
              <a:buFont typeface="Arial"/>
              <a:buChar char="•"/>
              <a:defRPr sz="2000">
                <a:solidFill>
                  <a:schemeClr val="dk2"/>
                </a:solidFill>
                <a:latin typeface="Muli"/>
                <a:ea typeface="Muli"/>
                <a:cs typeface="Muli"/>
                <a:sym typeface="Muli"/>
              </a:defRPr>
            </a:lvl3pPr>
            <a:lvl4pPr marL="1124712" indent="-184911" algn="l" rtl="0">
              <a:spcBef>
                <a:spcPts val="360"/>
              </a:spcBef>
              <a:buClr>
                <a:schemeClr val="accent1"/>
              </a:buClr>
              <a:buFont typeface="Arial"/>
              <a:buChar char="•"/>
              <a:defRPr sz="1800">
                <a:solidFill>
                  <a:schemeClr val="dk2"/>
                </a:solidFill>
                <a:latin typeface="Muli"/>
                <a:ea typeface="Muli"/>
                <a:cs typeface="Muli"/>
                <a:sym typeface="Muli"/>
              </a:defRPr>
            </a:lvl4pPr>
            <a:lvl5pPr marL="1325880" indent="-186055" algn="l" rtl="0">
              <a:spcBef>
                <a:spcPts val="320"/>
              </a:spcBef>
              <a:buClr>
                <a:schemeClr val="accent1"/>
              </a:buClr>
              <a:buFont typeface="Arial"/>
              <a:buChar char="•"/>
              <a:defRPr sz="1600" baseline="0">
                <a:solidFill>
                  <a:schemeClr val="dk2"/>
                </a:solidFill>
                <a:latin typeface="Muli"/>
                <a:ea typeface="Muli"/>
                <a:cs typeface="Muli"/>
                <a:sym typeface="Muli"/>
              </a:defRPr>
            </a:lvl5pPr>
            <a:lvl6pPr marL="1517904" indent="-193928" algn="l" rtl="0">
              <a:spcBef>
                <a:spcPts val="280"/>
              </a:spcBef>
              <a:buClr>
                <a:schemeClr val="accent1"/>
              </a:buClr>
              <a:buFont typeface="Arial"/>
              <a:buChar char="•"/>
              <a:defRPr sz="1400">
                <a:solidFill>
                  <a:schemeClr val="dk2"/>
                </a:solidFill>
                <a:latin typeface="Muli"/>
                <a:ea typeface="Muli"/>
                <a:cs typeface="Muli"/>
                <a:sym typeface="Muli"/>
              </a:defRPr>
            </a:lvl6pPr>
            <a:lvl7pPr marL="1719072" indent="-191897" algn="l" rtl="0">
              <a:spcBef>
                <a:spcPts val="280"/>
              </a:spcBef>
              <a:buClr>
                <a:schemeClr val="accent1"/>
              </a:buClr>
              <a:buFont typeface="Arial"/>
              <a:buChar char="•"/>
              <a:defRPr sz="1400">
                <a:solidFill>
                  <a:schemeClr val="dk2"/>
                </a:solidFill>
                <a:latin typeface="Muli"/>
                <a:ea typeface="Muli"/>
                <a:cs typeface="Muli"/>
                <a:sym typeface="Muli"/>
              </a:defRPr>
            </a:lvl7pPr>
            <a:lvl8pPr marL="1920240" indent="-189864" algn="l" rtl="0">
              <a:spcBef>
                <a:spcPts val="280"/>
              </a:spcBef>
              <a:buClr>
                <a:schemeClr val="accent1"/>
              </a:buClr>
              <a:buFont typeface="Arial"/>
              <a:buChar char="•"/>
              <a:defRPr sz="1400">
                <a:solidFill>
                  <a:schemeClr val="dk2"/>
                </a:solidFill>
                <a:latin typeface="Muli"/>
                <a:ea typeface="Muli"/>
                <a:cs typeface="Muli"/>
                <a:sym typeface="Muli"/>
              </a:defRPr>
            </a:lvl8pPr>
            <a:lvl9pPr marL="2121408" indent="-187832" algn="l" rtl="0">
              <a:spcBef>
                <a:spcPts val="280"/>
              </a:spcBef>
              <a:buClr>
                <a:schemeClr val="accent1"/>
              </a:buClr>
              <a:buFont typeface="Arial"/>
              <a:buChar char="•"/>
              <a:defRPr sz="1400">
                <a:solidFill>
                  <a:schemeClr val="dk2"/>
                </a:solidFill>
                <a:latin typeface="Muli"/>
                <a:ea typeface="Muli"/>
                <a:cs typeface="Muli"/>
                <a:sym typeface="Muli"/>
              </a:defRPr>
            </a:lvl9pPr>
          </a:lstStyle>
          <a:p>
            <a:endParaRPr/>
          </a:p>
        </p:txBody>
      </p:sp>
      <p:sp>
        <p:nvSpPr>
          <p:cNvPr id="108" name="Shape 108"/>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09" name="Shape 109"/>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10" name="Shape 110"/>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258645" y="2900828"/>
            <a:ext cx="6637468" cy="1362075"/>
          </a:xfrm>
          <a:prstGeom prst="rect">
            <a:avLst/>
          </a:prstGeom>
          <a:noFill/>
          <a:ln>
            <a:noFill/>
          </a:ln>
        </p:spPr>
        <p:txBody>
          <a:bodyPr lIns="91425" tIns="91425" rIns="91425" bIns="91425" anchor="b" anchorCtr="0"/>
          <a:lstStyle>
            <a:lvl1pPr algn="l" rtl="0">
              <a:defRPr sz="4000" b="0" cap="none"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3" name="Shape 113"/>
          <p:cNvSpPr txBox="1">
            <a:spLocks noGrp="1"/>
          </p:cNvSpPr>
          <p:nvPr>
            <p:ph type="body" idx="1"/>
          </p:nvPr>
        </p:nvSpPr>
        <p:spPr>
          <a:xfrm>
            <a:off x="1258645" y="4267200"/>
            <a:ext cx="6637466" cy="1520413"/>
          </a:xfrm>
          <a:prstGeom prst="rect">
            <a:avLst/>
          </a:prstGeom>
          <a:noFill/>
          <a:ln>
            <a:noFill/>
          </a:ln>
        </p:spPr>
        <p:txBody>
          <a:bodyPr lIns="91425" tIns="91425" rIns="91425" bIns="91425" anchor="t" anchorCtr="0"/>
          <a:lstStyle>
            <a:lvl1pPr marL="0" indent="0" rtl="0">
              <a:buClr>
                <a:srgbClr val="888888"/>
              </a:buClr>
              <a:buFont typeface="Muli"/>
              <a:buNone/>
              <a:defRPr sz="2000">
                <a:solidFill>
                  <a:srgbClr val="888888"/>
                </a:solidFill>
              </a:defRPr>
            </a:lvl1pPr>
            <a:lvl2pPr marL="457200" indent="0" rtl="0">
              <a:buClr>
                <a:srgbClr val="888888"/>
              </a:buClr>
              <a:buFont typeface="Muli"/>
              <a:buNone/>
              <a:defRPr sz="1800">
                <a:solidFill>
                  <a:srgbClr val="888888"/>
                </a:solidFill>
              </a:defRPr>
            </a:lvl2pPr>
            <a:lvl3pPr marL="914400" indent="0" rtl="0">
              <a:buClr>
                <a:srgbClr val="888888"/>
              </a:buClr>
              <a:buFont typeface="Muli"/>
              <a:buNone/>
              <a:defRPr sz="1600">
                <a:solidFill>
                  <a:srgbClr val="888888"/>
                </a:solidFill>
              </a:defRPr>
            </a:lvl3pPr>
            <a:lvl4pPr marL="1371600" indent="0" rtl="0">
              <a:buClr>
                <a:srgbClr val="888888"/>
              </a:buClr>
              <a:buFont typeface="Muli"/>
              <a:buNone/>
              <a:defRPr sz="1400">
                <a:solidFill>
                  <a:srgbClr val="888888"/>
                </a:solidFill>
              </a:defRPr>
            </a:lvl4pPr>
            <a:lvl5pPr marL="1828800" indent="0" rtl="0">
              <a:buClr>
                <a:srgbClr val="888888"/>
              </a:buClr>
              <a:buFont typeface="Muli"/>
              <a:buNone/>
              <a:defRPr sz="1400">
                <a:solidFill>
                  <a:srgbClr val="888888"/>
                </a:solidFill>
              </a:defRPr>
            </a:lvl5pPr>
            <a:lvl6pPr marL="2286000" indent="0" rtl="0">
              <a:buClr>
                <a:srgbClr val="888888"/>
              </a:buClr>
              <a:buFont typeface="Muli"/>
              <a:buNone/>
              <a:defRPr sz="1400">
                <a:solidFill>
                  <a:srgbClr val="888888"/>
                </a:solidFill>
              </a:defRPr>
            </a:lvl6pPr>
            <a:lvl7pPr marL="2743200" indent="0" rtl="0">
              <a:buClr>
                <a:srgbClr val="888888"/>
              </a:buClr>
              <a:buFont typeface="Muli"/>
              <a:buNone/>
              <a:defRPr sz="1400">
                <a:solidFill>
                  <a:srgbClr val="888888"/>
                </a:solidFill>
              </a:defRPr>
            </a:lvl7pPr>
            <a:lvl8pPr marL="3200400" indent="0" rtl="0">
              <a:buClr>
                <a:srgbClr val="888888"/>
              </a:buClr>
              <a:buFont typeface="Muli"/>
              <a:buNone/>
              <a:defRPr sz="1400">
                <a:solidFill>
                  <a:srgbClr val="888888"/>
                </a:solidFill>
              </a:defRPr>
            </a:lvl8pPr>
            <a:lvl9pPr marL="3657600" indent="0" rtl="0">
              <a:buClr>
                <a:srgbClr val="888888"/>
              </a:buClr>
              <a:buFont typeface="Muli"/>
              <a:buNone/>
              <a:defRPr sz="1400">
                <a:solidFill>
                  <a:srgbClr val="888888"/>
                </a:solidFill>
              </a:defRPr>
            </a:lvl9pPr>
          </a:lstStyle>
          <a:p>
            <a:endParaRPr/>
          </a:p>
        </p:txBody>
      </p:sp>
      <p:sp>
        <p:nvSpPr>
          <p:cNvPr id="114" name="Shape 114"/>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15" name="Shape 115"/>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16" name="Shape 116"/>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algn="l" rtl="0">
              <a:spcBef>
                <a:spcPts val="0"/>
              </a:spcBef>
              <a:buClr>
                <a:schemeClr val="accent1"/>
              </a:buClr>
              <a:buFont typeface="Muli"/>
              <a:buNone/>
              <a:defRPr sz="4000">
                <a:solidFill>
                  <a:schemeClr val="accent1"/>
                </a:solidFill>
                <a:latin typeface="Muli"/>
                <a:ea typeface="Muli"/>
                <a:cs typeface="Muli"/>
                <a:sym typeface="Muli"/>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119" name="Shape 119"/>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20" name="Shape 120"/>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21" name="Shape 121"/>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22" name="Shape 122"/>
          <p:cNvSpPr txBox="1">
            <a:spLocks noGrp="1"/>
          </p:cNvSpPr>
          <p:nvPr>
            <p:ph type="body" idx="1"/>
          </p:nvPr>
        </p:nvSpPr>
        <p:spPr>
          <a:xfrm>
            <a:off x="1042416" y="2313432"/>
            <a:ext cx="3419855" cy="3493007"/>
          </a:xfrm>
          <a:prstGeom prst="rect">
            <a:avLst/>
          </a:prstGeom>
          <a:noFill/>
          <a:ln>
            <a:noFill/>
          </a:ln>
        </p:spPr>
        <p:txBody>
          <a:bodyPr lIns="91425" tIns="91425" rIns="91425" bIns="91425" anchor="t" anchorCtr="0"/>
          <a:lstStyle>
            <a:lvl1pPr marL="342900" indent="-209550" algn="l" rtl="0">
              <a:spcBef>
                <a:spcPts val="480"/>
              </a:spcBef>
              <a:buClr>
                <a:schemeClr val="accent1"/>
              </a:buClr>
              <a:buFont typeface="Arial"/>
              <a:buChar char="•"/>
              <a:defRPr sz="2400">
                <a:solidFill>
                  <a:schemeClr val="dk2"/>
                </a:solidFill>
                <a:latin typeface="Muli"/>
                <a:ea typeface="Muli"/>
                <a:cs typeface="Muli"/>
                <a:sym typeface="Muli"/>
              </a:defRPr>
            </a:lvl1pPr>
            <a:lvl2pPr marL="640080" indent="-220980" algn="l" rtl="0">
              <a:spcBef>
                <a:spcPts val="440"/>
              </a:spcBef>
              <a:buClr>
                <a:schemeClr val="accent1"/>
              </a:buClr>
              <a:buFont typeface="Arial"/>
              <a:buChar char="•"/>
              <a:defRPr sz="2200">
                <a:solidFill>
                  <a:schemeClr val="dk2"/>
                </a:solidFill>
                <a:latin typeface="Muli"/>
                <a:ea typeface="Muli"/>
                <a:cs typeface="Muli"/>
                <a:sym typeface="Muli"/>
              </a:defRPr>
            </a:lvl2pPr>
            <a:lvl3pPr marL="914400" indent="-171450" algn="l" rtl="0">
              <a:spcBef>
                <a:spcPts val="400"/>
              </a:spcBef>
              <a:buClr>
                <a:schemeClr val="accent1"/>
              </a:buClr>
              <a:buFont typeface="Arial"/>
              <a:buChar char="•"/>
              <a:defRPr sz="2000">
                <a:solidFill>
                  <a:schemeClr val="dk2"/>
                </a:solidFill>
                <a:latin typeface="Muli"/>
                <a:ea typeface="Muli"/>
                <a:cs typeface="Muli"/>
                <a:sym typeface="Muli"/>
              </a:defRPr>
            </a:lvl3pPr>
            <a:lvl4pPr marL="1124712" indent="-184911" algn="l" rtl="0">
              <a:spcBef>
                <a:spcPts val="360"/>
              </a:spcBef>
              <a:buClr>
                <a:schemeClr val="accent1"/>
              </a:buClr>
              <a:buFont typeface="Arial"/>
              <a:buChar char="•"/>
              <a:defRPr sz="1800">
                <a:solidFill>
                  <a:schemeClr val="dk2"/>
                </a:solidFill>
                <a:latin typeface="Muli"/>
                <a:ea typeface="Muli"/>
                <a:cs typeface="Muli"/>
                <a:sym typeface="Muli"/>
              </a:defRPr>
            </a:lvl4pPr>
            <a:lvl5pPr marL="1325880" indent="-186055" algn="l" rtl="0">
              <a:spcBef>
                <a:spcPts val="320"/>
              </a:spcBef>
              <a:buClr>
                <a:schemeClr val="accent1"/>
              </a:buClr>
              <a:buFont typeface="Arial"/>
              <a:buChar char="•"/>
              <a:defRPr sz="1600" baseline="0">
                <a:solidFill>
                  <a:schemeClr val="dk2"/>
                </a:solidFill>
                <a:latin typeface="Muli"/>
                <a:ea typeface="Muli"/>
                <a:cs typeface="Muli"/>
                <a:sym typeface="Muli"/>
              </a:defRPr>
            </a:lvl5pPr>
            <a:lvl6pPr marL="1517904" indent="-193928" algn="l" rtl="0">
              <a:spcBef>
                <a:spcPts val="280"/>
              </a:spcBef>
              <a:buClr>
                <a:schemeClr val="accent1"/>
              </a:buClr>
              <a:buFont typeface="Arial"/>
              <a:buChar char="•"/>
              <a:defRPr sz="1400">
                <a:solidFill>
                  <a:schemeClr val="dk2"/>
                </a:solidFill>
                <a:latin typeface="Muli"/>
                <a:ea typeface="Muli"/>
                <a:cs typeface="Muli"/>
                <a:sym typeface="Muli"/>
              </a:defRPr>
            </a:lvl6pPr>
            <a:lvl7pPr marL="1719072" indent="-191897" algn="l" rtl="0">
              <a:spcBef>
                <a:spcPts val="280"/>
              </a:spcBef>
              <a:buClr>
                <a:schemeClr val="accent1"/>
              </a:buClr>
              <a:buFont typeface="Arial"/>
              <a:buChar char="•"/>
              <a:defRPr sz="1400">
                <a:solidFill>
                  <a:schemeClr val="dk2"/>
                </a:solidFill>
                <a:latin typeface="Muli"/>
                <a:ea typeface="Muli"/>
                <a:cs typeface="Muli"/>
                <a:sym typeface="Muli"/>
              </a:defRPr>
            </a:lvl7pPr>
            <a:lvl8pPr marL="1920240" indent="-189864" algn="l" rtl="0">
              <a:spcBef>
                <a:spcPts val="280"/>
              </a:spcBef>
              <a:buClr>
                <a:schemeClr val="accent1"/>
              </a:buClr>
              <a:buFont typeface="Arial"/>
              <a:buChar char="•"/>
              <a:defRPr sz="1400">
                <a:solidFill>
                  <a:schemeClr val="dk2"/>
                </a:solidFill>
                <a:latin typeface="Muli"/>
                <a:ea typeface="Muli"/>
                <a:cs typeface="Muli"/>
                <a:sym typeface="Muli"/>
              </a:defRPr>
            </a:lvl8pPr>
            <a:lvl9pPr marL="2121408" indent="-187832" algn="l" rtl="0">
              <a:spcBef>
                <a:spcPts val="280"/>
              </a:spcBef>
              <a:buClr>
                <a:schemeClr val="accent1"/>
              </a:buClr>
              <a:buFont typeface="Arial"/>
              <a:buChar char="•"/>
              <a:defRPr sz="1400">
                <a:solidFill>
                  <a:schemeClr val="dk2"/>
                </a:solidFill>
                <a:latin typeface="Muli"/>
                <a:ea typeface="Muli"/>
                <a:cs typeface="Muli"/>
                <a:sym typeface="Muli"/>
              </a:defRPr>
            </a:lvl9pPr>
          </a:lstStyle>
          <a:p>
            <a:endParaRPr/>
          </a:p>
        </p:txBody>
      </p:sp>
      <p:sp>
        <p:nvSpPr>
          <p:cNvPr id="123" name="Shape 123"/>
          <p:cNvSpPr txBox="1">
            <a:spLocks noGrp="1"/>
          </p:cNvSpPr>
          <p:nvPr>
            <p:ph type="body" idx="2"/>
          </p:nvPr>
        </p:nvSpPr>
        <p:spPr>
          <a:xfrm>
            <a:off x="4645151" y="2313431"/>
            <a:ext cx="3419855" cy="3493007"/>
          </a:xfrm>
          <a:prstGeom prst="rect">
            <a:avLst/>
          </a:prstGeom>
          <a:noFill/>
          <a:ln>
            <a:noFill/>
          </a:ln>
        </p:spPr>
        <p:txBody>
          <a:bodyPr lIns="91425" tIns="91425" rIns="91425" bIns="91425" anchor="t" anchorCtr="0"/>
          <a:lstStyle>
            <a:lvl1pPr marL="342900" indent="-209550" algn="l" rtl="0">
              <a:spcBef>
                <a:spcPts val="480"/>
              </a:spcBef>
              <a:buClr>
                <a:schemeClr val="accent1"/>
              </a:buClr>
              <a:buFont typeface="Arial"/>
              <a:buChar char="•"/>
              <a:defRPr sz="2400">
                <a:solidFill>
                  <a:schemeClr val="dk2"/>
                </a:solidFill>
                <a:latin typeface="Muli"/>
                <a:ea typeface="Muli"/>
                <a:cs typeface="Muli"/>
                <a:sym typeface="Muli"/>
              </a:defRPr>
            </a:lvl1pPr>
            <a:lvl2pPr marL="640080" indent="-220980" algn="l" rtl="0">
              <a:spcBef>
                <a:spcPts val="440"/>
              </a:spcBef>
              <a:buClr>
                <a:schemeClr val="accent1"/>
              </a:buClr>
              <a:buFont typeface="Arial"/>
              <a:buChar char="•"/>
              <a:defRPr sz="2200">
                <a:solidFill>
                  <a:schemeClr val="dk2"/>
                </a:solidFill>
                <a:latin typeface="Muli"/>
                <a:ea typeface="Muli"/>
                <a:cs typeface="Muli"/>
                <a:sym typeface="Muli"/>
              </a:defRPr>
            </a:lvl2pPr>
            <a:lvl3pPr marL="914400" indent="-171450" algn="l" rtl="0">
              <a:spcBef>
                <a:spcPts val="400"/>
              </a:spcBef>
              <a:buClr>
                <a:schemeClr val="accent1"/>
              </a:buClr>
              <a:buFont typeface="Arial"/>
              <a:buChar char="•"/>
              <a:defRPr sz="2000">
                <a:solidFill>
                  <a:schemeClr val="dk2"/>
                </a:solidFill>
                <a:latin typeface="Muli"/>
                <a:ea typeface="Muli"/>
                <a:cs typeface="Muli"/>
                <a:sym typeface="Muli"/>
              </a:defRPr>
            </a:lvl3pPr>
            <a:lvl4pPr marL="1124712" indent="-184911" algn="l" rtl="0">
              <a:spcBef>
                <a:spcPts val="360"/>
              </a:spcBef>
              <a:buClr>
                <a:schemeClr val="accent1"/>
              </a:buClr>
              <a:buFont typeface="Arial"/>
              <a:buChar char="•"/>
              <a:defRPr sz="1800">
                <a:solidFill>
                  <a:schemeClr val="dk2"/>
                </a:solidFill>
                <a:latin typeface="Muli"/>
                <a:ea typeface="Muli"/>
                <a:cs typeface="Muli"/>
                <a:sym typeface="Muli"/>
              </a:defRPr>
            </a:lvl4pPr>
            <a:lvl5pPr marL="1325880" indent="-186055" algn="l" rtl="0">
              <a:spcBef>
                <a:spcPts val="320"/>
              </a:spcBef>
              <a:buClr>
                <a:schemeClr val="accent1"/>
              </a:buClr>
              <a:buFont typeface="Arial"/>
              <a:buChar char="•"/>
              <a:defRPr sz="1600" baseline="0">
                <a:solidFill>
                  <a:schemeClr val="dk2"/>
                </a:solidFill>
                <a:latin typeface="Muli"/>
                <a:ea typeface="Muli"/>
                <a:cs typeface="Muli"/>
                <a:sym typeface="Muli"/>
              </a:defRPr>
            </a:lvl5pPr>
            <a:lvl6pPr marL="1517904" indent="-193928" algn="l" rtl="0">
              <a:spcBef>
                <a:spcPts val="280"/>
              </a:spcBef>
              <a:buClr>
                <a:schemeClr val="accent1"/>
              </a:buClr>
              <a:buFont typeface="Arial"/>
              <a:buChar char="•"/>
              <a:defRPr sz="1400">
                <a:solidFill>
                  <a:schemeClr val="dk2"/>
                </a:solidFill>
                <a:latin typeface="Muli"/>
                <a:ea typeface="Muli"/>
                <a:cs typeface="Muli"/>
                <a:sym typeface="Muli"/>
              </a:defRPr>
            </a:lvl6pPr>
            <a:lvl7pPr marL="1719072" indent="-191897" algn="l" rtl="0">
              <a:spcBef>
                <a:spcPts val="280"/>
              </a:spcBef>
              <a:buClr>
                <a:schemeClr val="accent1"/>
              </a:buClr>
              <a:buFont typeface="Arial"/>
              <a:buChar char="•"/>
              <a:defRPr sz="1400">
                <a:solidFill>
                  <a:schemeClr val="dk2"/>
                </a:solidFill>
                <a:latin typeface="Muli"/>
                <a:ea typeface="Muli"/>
                <a:cs typeface="Muli"/>
                <a:sym typeface="Muli"/>
              </a:defRPr>
            </a:lvl7pPr>
            <a:lvl8pPr marL="1920240" indent="-189864" algn="l" rtl="0">
              <a:spcBef>
                <a:spcPts val="280"/>
              </a:spcBef>
              <a:buClr>
                <a:schemeClr val="accent1"/>
              </a:buClr>
              <a:buFont typeface="Arial"/>
              <a:buChar char="•"/>
              <a:defRPr sz="1400">
                <a:solidFill>
                  <a:schemeClr val="dk2"/>
                </a:solidFill>
                <a:latin typeface="Muli"/>
                <a:ea typeface="Muli"/>
                <a:cs typeface="Muli"/>
                <a:sym typeface="Muli"/>
              </a:defRPr>
            </a:lvl8pPr>
            <a:lvl9pPr marL="2121408" indent="-187832" algn="l" rtl="0">
              <a:spcBef>
                <a:spcPts val="280"/>
              </a:spcBef>
              <a:buClr>
                <a:schemeClr val="accent1"/>
              </a:buClr>
              <a:buFont typeface="Arial"/>
              <a:buChar char="•"/>
              <a:defRPr sz="1400">
                <a:solidFill>
                  <a:schemeClr val="dk2"/>
                </a:solidFill>
                <a:latin typeface="Muli"/>
                <a:ea typeface="Muli"/>
                <a:cs typeface="Muli"/>
                <a:sym typeface="Mul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26" name="Shape 126"/>
          <p:cNvSpPr txBox="1">
            <a:spLocks noGrp="1"/>
          </p:cNvSpPr>
          <p:nvPr>
            <p:ph type="body" idx="1"/>
          </p:nvPr>
        </p:nvSpPr>
        <p:spPr>
          <a:xfrm>
            <a:off x="1412111" y="2316008"/>
            <a:ext cx="3057147" cy="639762"/>
          </a:xfrm>
          <a:prstGeom prst="rect">
            <a:avLst/>
          </a:prstGeom>
          <a:noFill/>
          <a:ln>
            <a:noFill/>
          </a:ln>
        </p:spPr>
        <p:txBody>
          <a:bodyPr lIns="91425" tIns="91425" rIns="91425" bIns="91425" anchor="b" anchorCtr="0"/>
          <a:lstStyle>
            <a:lvl1pPr marL="0" indent="0" rtl="0">
              <a:buClr>
                <a:schemeClr val="accent1"/>
              </a:buClr>
              <a:buFont typeface="Muli"/>
              <a:buNone/>
              <a:defRPr sz="2400" b="1">
                <a:solidFill>
                  <a:schemeClr val="accent1"/>
                </a:solidFill>
              </a:defRPr>
            </a:lvl1pPr>
            <a:lvl2pPr marL="457200" indent="0" rtl="0">
              <a:buFont typeface="Muli"/>
              <a:buNone/>
              <a:defRPr sz="2000" b="1"/>
            </a:lvl2pPr>
            <a:lvl3pPr marL="914400" indent="0" rtl="0">
              <a:buFont typeface="Muli"/>
              <a:buNone/>
              <a:defRPr sz="1800" b="1"/>
            </a:lvl3pPr>
            <a:lvl4pPr marL="1371600" indent="0" rtl="0">
              <a:buFont typeface="Muli"/>
              <a:buNone/>
              <a:defRPr sz="1600" b="1"/>
            </a:lvl4pPr>
            <a:lvl5pPr marL="1828800" indent="0" rtl="0">
              <a:buFont typeface="Muli"/>
              <a:buNone/>
              <a:defRPr sz="1600" b="1"/>
            </a:lvl5pPr>
            <a:lvl6pPr marL="2286000" indent="0" rtl="0">
              <a:buFont typeface="Muli"/>
              <a:buNone/>
              <a:defRPr sz="1600" b="1"/>
            </a:lvl6pPr>
            <a:lvl7pPr marL="2743200" indent="0" rtl="0">
              <a:buFont typeface="Muli"/>
              <a:buNone/>
              <a:defRPr sz="1600" b="1"/>
            </a:lvl7pPr>
            <a:lvl8pPr marL="3200400" indent="0" rtl="0">
              <a:buFont typeface="Muli"/>
              <a:buNone/>
              <a:defRPr sz="1600" b="1"/>
            </a:lvl8pPr>
            <a:lvl9pPr marL="3657600" indent="0" rtl="0">
              <a:buFont typeface="Muli"/>
              <a:buNone/>
              <a:defRPr sz="1600" b="1"/>
            </a:lvl9pPr>
          </a:lstStyle>
          <a:p>
            <a:endParaRPr/>
          </a:p>
        </p:txBody>
      </p:sp>
      <p:sp>
        <p:nvSpPr>
          <p:cNvPr id="127" name="Shape 127"/>
          <p:cNvSpPr txBox="1">
            <a:spLocks noGrp="1"/>
          </p:cNvSpPr>
          <p:nvPr>
            <p:ph type="body" idx="2"/>
          </p:nvPr>
        </p:nvSpPr>
        <p:spPr>
          <a:xfrm>
            <a:off x="1041720" y="2974693"/>
            <a:ext cx="3419855" cy="283579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28" name="Shape 128"/>
          <p:cNvSpPr txBox="1">
            <a:spLocks noGrp="1"/>
          </p:cNvSpPr>
          <p:nvPr>
            <p:ph type="body" idx="3"/>
          </p:nvPr>
        </p:nvSpPr>
        <p:spPr>
          <a:xfrm>
            <a:off x="5011837" y="2316009"/>
            <a:ext cx="3055716" cy="639762"/>
          </a:xfrm>
          <a:prstGeom prst="rect">
            <a:avLst/>
          </a:prstGeom>
          <a:noFill/>
          <a:ln>
            <a:noFill/>
          </a:ln>
        </p:spPr>
        <p:txBody>
          <a:bodyPr lIns="91425" tIns="91425" rIns="91425" bIns="91425" anchor="b" anchorCtr="0"/>
          <a:lstStyle>
            <a:lvl1pPr marL="0" indent="0" rtl="0">
              <a:buClr>
                <a:schemeClr val="accent1"/>
              </a:buClr>
              <a:buFont typeface="Muli"/>
              <a:buNone/>
              <a:defRPr sz="2400" b="1">
                <a:solidFill>
                  <a:schemeClr val="accent1"/>
                </a:solidFill>
              </a:defRPr>
            </a:lvl1pPr>
            <a:lvl2pPr marL="457200" indent="0" rtl="0">
              <a:buFont typeface="Muli"/>
              <a:buNone/>
              <a:defRPr sz="2000" b="1"/>
            </a:lvl2pPr>
            <a:lvl3pPr marL="914400" indent="0" rtl="0">
              <a:buFont typeface="Muli"/>
              <a:buNone/>
              <a:defRPr sz="1800" b="1"/>
            </a:lvl3pPr>
            <a:lvl4pPr marL="1371600" indent="0" rtl="0">
              <a:buFont typeface="Muli"/>
              <a:buNone/>
              <a:defRPr sz="1600" b="1"/>
            </a:lvl4pPr>
            <a:lvl5pPr marL="1828800" indent="0" rtl="0">
              <a:buFont typeface="Muli"/>
              <a:buNone/>
              <a:defRPr sz="1600" b="1"/>
            </a:lvl5pPr>
            <a:lvl6pPr marL="2286000" indent="0" rtl="0">
              <a:buFont typeface="Muli"/>
              <a:buNone/>
              <a:defRPr sz="1600" b="1"/>
            </a:lvl6pPr>
            <a:lvl7pPr marL="2743200" indent="0" rtl="0">
              <a:buFont typeface="Muli"/>
              <a:buNone/>
              <a:defRPr sz="1600" b="1"/>
            </a:lvl7pPr>
            <a:lvl8pPr marL="3200400" indent="0" rtl="0">
              <a:buFont typeface="Muli"/>
              <a:buNone/>
              <a:defRPr sz="1600" b="1"/>
            </a:lvl8pPr>
            <a:lvl9pPr marL="3657600" indent="0" rtl="0">
              <a:buFont typeface="Muli"/>
              <a:buNone/>
              <a:defRPr sz="1600" b="1"/>
            </a:lvl9pPr>
          </a:lstStyle>
          <a:p>
            <a:endParaRPr/>
          </a:p>
        </p:txBody>
      </p:sp>
      <p:sp>
        <p:nvSpPr>
          <p:cNvPr id="129" name="Shape 129"/>
          <p:cNvSpPr txBox="1">
            <a:spLocks noGrp="1"/>
          </p:cNvSpPr>
          <p:nvPr>
            <p:ph type="body" idx="4"/>
          </p:nvPr>
        </p:nvSpPr>
        <p:spPr>
          <a:xfrm>
            <a:off x="4645151" y="2974693"/>
            <a:ext cx="3419855" cy="283579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30" name="Shape 130"/>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31" name="Shape 131"/>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32" name="Shape 132"/>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algn="l" rtl="0">
              <a:spcBef>
                <a:spcPts val="0"/>
              </a:spcBef>
              <a:buClr>
                <a:schemeClr val="accent1"/>
              </a:buClr>
              <a:buFont typeface="Muli"/>
              <a:buNone/>
              <a:defRPr sz="4000">
                <a:solidFill>
                  <a:schemeClr val="accent1"/>
                </a:solidFill>
                <a:latin typeface="Muli"/>
                <a:ea typeface="Muli"/>
                <a:cs typeface="Muli"/>
                <a:sym typeface="Muli"/>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135" name="Shape 135"/>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36" name="Shape 136"/>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37" name="Shape 137"/>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Shape 139"/>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40" name="Shape 140"/>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41" name="Shape 141"/>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42"/>
        <p:cNvGrpSpPr/>
        <p:nvPr/>
      </p:nvGrpSpPr>
      <p:grpSpPr>
        <a:xfrm>
          <a:off x="0" y="0"/>
          <a:ext cx="0" cy="0"/>
          <a:chOff x="0" y="0"/>
          <a:chExt cx="0" cy="0"/>
        </a:xfrm>
      </p:grpSpPr>
      <p:grpSp>
        <p:nvGrpSpPr>
          <p:cNvPr id="143" name="Shape 143"/>
          <p:cNvGrpSpPr/>
          <p:nvPr/>
        </p:nvGrpSpPr>
        <p:grpSpPr>
          <a:xfrm>
            <a:off x="-644958" y="0"/>
            <a:ext cx="10458653" cy="7117070"/>
            <a:chOff x="-644958" y="0"/>
            <a:chExt cx="10458653" cy="7117070"/>
          </a:xfrm>
        </p:grpSpPr>
        <p:grpSp>
          <p:nvGrpSpPr>
            <p:cNvPr id="144" name="Shape 144"/>
            <p:cNvGrpSpPr/>
            <p:nvPr/>
          </p:nvGrpSpPr>
          <p:grpSpPr>
            <a:xfrm>
              <a:off x="0" y="0"/>
              <a:ext cx="9144000" cy="6858000"/>
              <a:chOff x="0" y="0"/>
              <a:chExt cx="9144000" cy="6858000"/>
            </a:xfrm>
          </p:grpSpPr>
          <p:grpSp>
            <p:nvGrpSpPr>
              <p:cNvPr id="145" name="Shape 145"/>
              <p:cNvGrpSpPr/>
              <p:nvPr/>
            </p:nvGrpSpPr>
            <p:grpSpPr>
              <a:xfrm>
                <a:off x="0" y="0"/>
                <a:ext cx="2514599" cy="6858000"/>
                <a:chOff x="0" y="0"/>
                <a:chExt cx="2514599" cy="6858000"/>
              </a:xfrm>
            </p:grpSpPr>
            <p:sp>
              <p:nvSpPr>
                <p:cNvPr id="146" name="Shape 146"/>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47" name="Shape 147"/>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48" name="Shape 148"/>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grpSp>
            <p:nvGrpSpPr>
              <p:cNvPr id="149" name="Shape 149"/>
              <p:cNvGrpSpPr/>
              <p:nvPr/>
            </p:nvGrpSpPr>
            <p:grpSpPr>
              <a:xfrm>
                <a:off x="422910" y="0"/>
                <a:ext cx="2514599" cy="6858000"/>
                <a:chOff x="0" y="0"/>
                <a:chExt cx="2514599" cy="6858000"/>
              </a:xfrm>
            </p:grpSpPr>
            <p:sp>
              <p:nvSpPr>
                <p:cNvPr id="150" name="Shape 150"/>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51" name="Shape 151"/>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52" name="Shape 152"/>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grpSp>
            <p:nvGrpSpPr>
              <p:cNvPr id="153" name="Shape 153"/>
              <p:cNvGrpSpPr/>
              <p:nvPr/>
            </p:nvGrpSpPr>
            <p:grpSpPr>
              <a:xfrm rot="10800000">
                <a:off x="6629400" y="0"/>
                <a:ext cx="2514599" cy="6858000"/>
                <a:chOff x="0" y="0"/>
                <a:chExt cx="2514599" cy="6858000"/>
              </a:xfrm>
            </p:grpSpPr>
            <p:sp>
              <p:nvSpPr>
                <p:cNvPr id="154" name="Shape 154"/>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55" name="Shape 155"/>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56" name="Shape 156"/>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sp>
            <p:nvSpPr>
              <p:cNvPr id="157" name="Shape 157"/>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58" name="Shape 158"/>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59" name="Shape 159"/>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sp>
          <p:nvSpPr>
            <p:cNvPr id="160" name="Shape 160"/>
            <p:cNvSpPr/>
            <p:nvPr/>
          </p:nvSpPr>
          <p:spPr>
            <a:xfrm>
              <a:off x="-11875" y="5035137"/>
              <a:ext cx="9143999" cy="1175654"/>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161" name="Shape 161"/>
            <p:cNvSpPr/>
            <p:nvPr/>
          </p:nvSpPr>
          <p:spPr>
            <a:xfrm>
              <a:off x="-11875" y="3467594"/>
              <a:ext cx="9143999" cy="890649"/>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162" name="Shape 162"/>
            <p:cNvSpPr/>
            <p:nvPr/>
          </p:nvSpPr>
          <p:spPr>
            <a:xfrm>
              <a:off x="-23750" y="5640778"/>
              <a:ext cx="3004456" cy="1211282"/>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163" name="Shape 163"/>
            <p:cNvSpPr/>
            <p:nvPr/>
          </p:nvSpPr>
          <p:spPr>
            <a:xfrm>
              <a:off x="-11875" y="5284519"/>
              <a:ext cx="9143999" cy="1478477"/>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164" name="Shape 164"/>
            <p:cNvSpPr/>
            <p:nvPr/>
          </p:nvSpPr>
          <p:spPr>
            <a:xfrm>
              <a:off x="2137558" y="5132119"/>
              <a:ext cx="6982690" cy="1719941"/>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165" name="Shape 165"/>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166" name="Shape 166"/>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167" name="Shape 167"/>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168" name="Shape 168"/>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169" name="Shape 169"/>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170" name="Shape 170"/>
            <p:cNvSpPr/>
            <p:nvPr/>
          </p:nvSpPr>
          <p:spPr>
            <a:xfrm rot="1799999">
              <a:off x="-382403" y="4201527"/>
              <a:ext cx="1261498" cy="1388235"/>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171" name="Shape 171"/>
            <p:cNvSpPr/>
            <p:nvPr/>
          </p:nvSpPr>
          <p:spPr>
            <a:xfrm rot="1800000">
              <a:off x="24364" y="540242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172" name="Shape 172"/>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173" name="Shape 173"/>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174" name="Shape 174"/>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175" name="Shape 175"/>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176" name="Shape 176"/>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177" name="Shape 177"/>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178" name="Shape 178"/>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179" name="Shape 179"/>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180" name="Shape 180"/>
            <p:cNvSpPr/>
            <p:nvPr/>
          </p:nvSpPr>
          <p:spPr>
            <a:xfrm rot="1799999">
              <a:off x="8306521" y="4055629"/>
              <a:ext cx="1243406" cy="1388235"/>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181" name="Shape 181"/>
            <p:cNvSpPr/>
            <p:nvPr/>
          </p:nvSpPr>
          <p:spPr>
            <a:xfrm rot="1799999">
              <a:off x="8306771" y="1511523"/>
              <a:ext cx="1241870" cy="1388821"/>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grpSp>
      <p:sp>
        <p:nvSpPr>
          <p:cNvPr id="182" name="Shape 182"/>
          <p:cNvSpPr/>
          <p:nvPr/>
        </p:nvSpPr>
        <p:spPr>
          <a:xfrm>
            <a:off x="4561242" y="-21511"/>
            <a:ext cx="3679116" cy="6271840"/>
          </a:xfrm>
          <a:prstGeom prst="rect">
            <a:avLst/>
          </a:prstGeom>
          <a:solidFill>
            <a:srgbClr val="F5F5F5"/>
          </a:solidFill>
          <a:ln w="9525" cap="flat">
            <a:solidFill>
              <a:srgbClr val="74A50F"/>
            </a:solidFill>
            <a:prstDash val="solid"/>
            <a:round/>
            <a:headEnd type="none" w="med" len="med"/>
            <a:tailEnd type="none" w="med" len="med"/>
          </a:ln>
        </p:spPr>
        <p:txBody>
          <a:bodyPr lIns="91425" tIns="45700" rIns="91425" bIns="45700" anchor="ctr" anchorCtr="0">
            <a:noAutofit/>
          </a:bodyPr>
          <a:lstStyle/>
          <a:p>
            <a:endParaRPr/>
          </a:p>
        </p:txBody>
      </p:sp>
      <p:sp>
        <p:nvSpPr>
          <p:cNvPr id="183" name="Shape 183"/>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endParaRPr/>
          </a:p>
        </p:txBody>
      </p:sp>
      <p:sp>
        <p:nvSpPr>
          <p:cNvPr id="184" name="Shape 184"/>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85" name="Shape 185"/>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86" name="Shape 186"/>
          <p:cNvSpPr/>
          <p:nvPr/>
        </p:nvSpPr>
        <p:spPr>
          <a:xfrm>
            <a:off x="905570" y="601883"/>
            <a:ext cx="3562257" cy="5648445"/>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187" name="Shape 187"/>
          <p:cNvSpPr txBox="1">
            <a:spLocks noGrp="1"/>
          </p:cNvSpPr>
          <p:nvPr>
            <p:ph type="body" idx="1"/>
          </p:nvPr>
        </p:nvSpPr>
        <p:spPr>
          <a:xfrm>
            <a:off x="1145894" y="856526"/>
            <a:ext cx="3090440" cy="5150733"/>
          </a:xfrm>
          <a:prstGeom prst="rect">
            <a:avLst/>
          </a:prstGeom>
          <a:noFill/>
          <a:ln>
            <a:noFill/>
          </a:ln>
        </p:spPr>
        <p:txBody>
          <a:bodyPr lIns="91425" tIns="91425" rIns="91425" bIns="91425" anchor="t" anchorCtr="0"/>
          <a:lstStyle>
            <a:lvl1pPr rtl="0">
              <a:defRPr sz="2400"/>
            </a:lvl1pPr>
            <a:lvl2pPr rtl="0">
              <a:defRPr sz="2200"/>
            </a:lvl2pPr>
            <a:lvl3pPr rtl="0">
              <a:defRPr sz="2000"/>
            </a:lvl3pPr>
            <a:lvl4pPr rtl="0">
              <a:defRPr sz="1800"/>
            </a:lvl4pPr>
            <a:lvl5pPr rtl="0">
              <a:defRPr sz="1600"/>
            </a:lvl5pPr>
            <a:lvl6pPr rtl="0">
              <a:defRPr sz="2000"/>
            </a:lvl6pPr>
            <a:lvl7pPr rtl="0">
              <a:defRPr sz="2000"/>
            </a:lvl7pPr>
            <a:lvl8pPr rtl="0">
              <a:defRPr sz="2000"/>
            </a:lvl8pPr>
            <a:lvl9pPr rtl="0">
              <a:defRPr sz="2000"/>
            </a:lvl9pPr>
          </a:lstStyle>
          <a:p>
            <a:endParaRPr/>
          </a:p>
        </p:txBody>
      </p:sp>
      <p:sp>
        <p:nvSpPr>
          <p:cNvPr id="188" name="Shape 188"/>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endParaRPr/>
          </a:p>
        </p:txBody>
      </p:sp>
      <p:sp>
        <p:nvSpPr>
          <p:cNvPr id="189" name="Shape 189"/>
          <p:cNvSpPr txBox="1">
            <a:spLocks noGrp="1"/>
          </p:cNvSpPr>
          <p:nvPr>
            <p:ph type="ftr" idx="11"/>
          </p:nvPr>
        </p:nvSpPr>
        <p:spPr>
          <a:xfrm>
            <a:off x="4641448" y="5724835"/>
            <a:ext cx="3493664"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190" name="Shape 190"/>
          <p:cNvSpPr txBox="1">
            <a:spLocks noGrp="1"/>
          </p:cNvSpPr>
          <p:nvPr>
            <p:ph type="title"/>
          </p:nvPr>
        </p:nvSpPr>
        <p:spPr>
          <a:xfrm>
            <a:off x="4739832" y="2657433"/>
            <a:ext cx="3304571" cy="1463152"/>
          </a:xfrm>
          <a:prstGeom prst="rect">
            <a:avLst/>
          </a:prstGeom>
          <a:noFill/>
          <a:ln>
            <a:noFill/>
          </a:ln>
        </p:spPr>
        <p:txBody>
          <a:bodyPr lIns="91425" tIns="91425" rIns="91425" bIns="91425" anchor="b" anchorCtr="0"/>
          <a:lstStyle>
            <a:lvl1pPr algn="l" rtl="0">
              <a:defRPr sz="2800" b="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91" name="Shape 191"/>
          <p:cNvSpPr txBox="1">
            <a:spLocks noGrp="1"/>
          </p:cNvSpPr>
          <p:nvPr>
            <p:ph type="body" idx="2"/>
          </p:nvPr>
        </p:nvSpPr>
        <p:spPr>
          <a:xfrm>
            <a:off x="4736592" y="4136994"/>
            <a:ext cx="3298784" cy="1517903"/>
          </a:xfrm>
          <a:prstGeom prst="rect">
            <a:avLst/>
          </a:prstGeom>
          <a:noFill/>
          <a:ln>
            <a:noFill/>
          </a:ln>
        </p:spPr>
        <p:txBody>
          <a:bodyPr lIns="91425" tIns="91425" rIns="91425" bIns="91425" anchor="t" anchorCtr="0"/>
          <a:lstStyle>
            <a:lvl1pPr marL="0" indent="0" rtl="0">
              <a:buClr>
                <a:srgbClr val="424242"/>
              </a:buClr>
              <a:buFont typeface="Muli"/>
              <a:buNone/>
              <a:defRPr sz="1600">
                <a:solidFill>
                  <a:srgbClr val="424242"/>
                </a:solidFill>
              </a:defRPr>
            </a:lvl1pPr>
            <a:lvl2pPr marL="457200" indent="0" rtl="0">
              <a:buFont typeface="Muli"/>
              <a:buNone/>
              <a:defRPr sz="1200"/>
            </a:lvl2pPr>
            <a:lvl3pPr marL="914400" indent="0" rtl="0">
              <a:buFont typeface="Muli"/>
              <a:buNone/>
              <a:defRPr sz="1000"/>
            </a:lvl3pPr>
            <a:lvl4pPr marL="1371600" indent="0" rtl="0">
              <a:buFont typeface="Muli"/>
              <a:buNone/>
              <a:defRPr sz="900"/>
            </a:lvl4pPr>
            <a:lvl5pPr marL="1828800" indent="0" rtl="0">
              <a:buFont typeface="Muli"/>
              <a:buNone/>
              <a:defRPr sz="900"/>
            </a:lvl5pPr>
            <a:lvl6pPr marL="2286000" indent="0" rtl="0">
              <a:buFont typeface="Muli"/>
              <a:buNone/>
              <a:defRPr sz="900"/>
            </a:lvl6pPr>
            <a:lvl7pPr marL="2743200" indent="0" rtl="0">
              <a:buFont typeface="Muli"/>
              <a:buNone/>
              <a:defRPr sz="900"/>
            </a:lvl7pPr>
            <a:lvl8pPr marL="3200400" indent="0" rtl="0">
              <a:buFont typeface="Muli"/>
              <a:buNone/>
              <a:defRPr sz="900"/>
            </a:lvl8pPr>
            <a:lvl9pPr marL="3657600" indent="0" rtl="0">
              <a:buFont typeface="Muli"/>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92"/>
        <p:cNvGrpSpPr/>
        <p:nvPr/>
      </p:nvGrpSpPr>
      <p:grpSpPr>
        <a:xfrm>
          <a:off x="0" y="0"/>
          <a:ext cx="0" cy="0"/>
          <a:chOff x="0" y="0"/>
          <a:chExt cx="0" cy="0"/>
        </a:xfrm>
      </p:grpSpPr>
      <p:grpSp>
        <p:nvGrpSpPr>
          <p:cNvPr id="193" name="Shape 193"/>
          <p:cNvGrpSpPr/>
          <p:nvPr/>
        </p:nvGrpSpPr>
        <p:grpSpPr>
          <a:xfrm>
            <a:off x="-644958" y="0"/>
            <a:ext cx="10458653" cy="7117070"/>
            <a:chOff x="-644958" y="0"/>
            <a:chExt cx="10458653" cy="7117070"/>
          </a:xfrm>
        </p:grpSpPr>
        <p:grpSp>
          <p:nvGrpSpPr>
            <p:cNvPr id="194" name="Shape 194"/>
            <p:cNvGrpSpPr/>
            <p:nvPr/>
          </p:nvGrpSpPr>
          <p:grpSpPr>
            <a:xfrm>
              <a:off x="0" y="0"/>
              <a:ext cx="9144000" cy="6858000"/>
              <a:chOff x="0" y="0"/>
              <a:chExt cx="9144000" cy="6858000"/>
            </a:xfrm>
          </p:grpSpPr>
          <p:grpSp>
            <p:nvGrpSpPr>
              <p:cNvPr id="195" name="Shape 195"/>
              <p:cNvGrpSpPr/>
              <p:nvPr/>
            </p:nvGrpSpPr>
            <p:grpSpPr>
              <a:xfrm>
                <a:off x="0" y="0"/>
                <a:ext cx="2514599" cy="6858000"/>
                <a:chOff x="0" y="0"/>
                <a:chExt cx="2514599" cy="6858000"/>
              </a:xfrm>
            </p:grpSpPr>
            <p:sp>
              <p:nvSpPr>
                <p:cNvPr id="196" name="Shape 196"/>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97" name="Shape 197"/>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98" name="Shape 198"/>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grpSp>
            <p:nvGrpSpPr>
              <p:cNvPr id="199" name="Shape 199"/>
              <p:cNvGrpSpPr/>
              <p:nvPr/>
            </p:nvGrpSpPr>
            <p:grpSpPr>
              <a:xfrm>
                <a:off x="422910" y="0"/>
                <a:ext cx="2514599" cy="6858000"/>
                <a:chOff x="0" y="0"/>
                <a:chExt cx="2514599" cy="6858000"/>
              </a:xfrm>
            </p:grpSpPr>
            <p:sp>
              <p:nvSpPr>
                <p:cNvPr id="200" name="Shape 200"/>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201" name="Shape 201"/>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202" name="Shape 202"/>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grpSp>
            <p:nvGrpSpPr>
              <p:cNvPr id="203" name="Shape 203"/>
              <p:cNvGrpSpPr/>
              <p:nvPr/>
            </p:nvGrpSpPr>
            <p:grpSpPr>
              <a:xfrm rot="10800000">
                <a:off x="6629400" y="0"/>
                <a:ext cx="2514599" cy="6858000"/>
                <a:chOff x="0" y="0"/>
                <a:chExt cx="2514599" cy="6858000"/>
              </a:xfrm>
            </p:grpSpPr>
            <p:sp>
              <p:nvSpPr>
                <p:cNvPr id="204" name="Shape 204"/>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205" name="Shape 205"/>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206" name="Shape 206"/>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sp>
            <p:nvSpPr>
              <p:cNvPr id="207" name="Shape 207"/>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208" name="Shape 208"/>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209" name="Shape 209"/>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sp>
          <p:nvSpPr>
            <p:cNvPr id="210" name="Shape 210"/>
            <p:cNvSpPr/>
            <p:nvPr/>
          </p:nvSpPr>
          <p:spPr>
            <a:xfrm>
              <a:off x="-11875" y="5035137"/>
              <a:ext cx="9143999" cy="1175654"/>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211" name="Shape 211"/>
            <p:cNvSpPr/>
            <p:nvPr/>
          </p:nvSpPr>
          <p:spPr>
            <a:xfrm>
              <a:off x="-11875" y="3467594"/>
              <a:ext cx="9143999" cy="890649"/>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212" name="Shape 212"/>
            <p:cNvSpPr/>
            <p:nvPr/>
          </p:nvSpPr>
          <p:spPr>
            <a:xfrm>
              <a:off x="-23750" y="5640778"/>
              <a:ext cx="3004456" cy="1211282"/>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213" name="Shape 213"/>
            <p:cNvSpPr/>
            <p:nvPr/>
          </p:nvSpPr>
          <p:spPr>
            <a:xfrm>
              <a:off x="-11875" y="5284519"/>
              <a:ext cx="9143999" cy="1478477"/>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214" name="Shape 214"/>
            <p:cNvSpPr/>
            <p:nvPr/>
          </p:nvSpPr>
          <p:spPr>
            <a:xfrm>
              <a:off x="2137558" y="5132119"/>
              <a:ext cx="6982690" cy="1719941"/>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215" name="Shape 215"/>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216" name="Shape 216"/>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217" name="Shape 217"/>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218" name="Shape 218"/>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219" name="Shape 219"/>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220" name="Shape 220"/>
            <p:cNvSpPr/>
            <p:nvPr/>
          </p:nvSpPr>
          <p:spPr>
            <a:xfrm rot="1799999">
              <a:off x="-382403" y="4201527"/>
              <a:ext cx="1261498" cy="1388235"/>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221" name="Shape 221"/>
            <p:cNvSpPr/>
            <p:nvPr/>
          </p:nvSpPr>
          <p:spPr>
            <a:xfrm rot="1800000">
              <a:off x="24364" y="540242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222" name="Shape 222"/>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223" name="Shape 223"/>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224" name="Shape 224"/>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225" name="Shape 225"/>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226" name="Shape 226"/>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227" name="Shape 227"/>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228" name="Shape 228"/>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229" name="Shape 229"/>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230" name="Shape 230"/>
            <p:cNvSpPr/>
            <p:nvPr/>
          </p:nvSpPr>
          <p:spPr>
            <a:xfrm rot="1799999">
              <a:off x="8306521" y="4055629"/>
              <a:ext cx="1243406" cy="1388235"/>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231" name="Shape 231"/>
            <p:cNvSpPr/>
            <p:nvPr/>
          </p:nvSpPr>
          <p:spPr>
            <a:xfrm rot="1799999">
              <a:off x="8306771" y="1511523"/>
              <a:ext cx="1241870" cy="1388821"/>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grpSp>
      <p:sp>
        <p:nvSpPr>
          <p:cNvPr id="232" name="Shape 232"/>
          <p:cNvSpPr/>
          <p:nvPr/>
        </p:nvSpPr>
        <p:spPr>
          <a:xfrm>
            <a:off x="4561242" y="-21511"/>
            <a:ext cx="3679116" cy="6271840"/>
          </a:xfrm>
          <a:prstGeom prst="rect">
            <a:avLst/>
          </a:prstGeom>
          <a:solidFill>
            <a:srgbClr val="F5F5F5"/>
          </a:solidFill>
          <a:ln w="9525" cap="flat">
            <a:solidFill>
              <a:srgbClr val="74A50F"/>
            </a:solidFill>
            <a:prstDash val="solid"/>
            <a:round/>
            <a:headEnd type="none" w="med" len="med"/>
            <a:tailEnd type="none" w="med" len="med"/>
          </a:ln>
        </p:spPr>
        <p:txBody>
          <a:bodyPr lIns="91425" tIns="45700" rIns="91425" bIns="45700" anchor="ctr" anchorCtr="0">
            <a:noAutofit/>
          </a:bodyPr>
          <a:lstStyle/>
          <a:p>
            <a:endParaRPr/>
          </a:p>
        </p:txBody>
      </p:sp>
      <p:sp>
        <p:nvSpPr>
          <p:cNvPr id="233" name="Shape 233"/>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endParaRPr/>
          </a:p>
        </p:txBody>
      </p:sp>
      <p:sp>
        <p:nvSpPr>
          <p:cNvPr id="234" name="Shape 234"/>
          <p:cNvSpPr/>
          <p:nvPr/>
        </p:nvSpPr>
        <p:spPr>
          <a:xfrm>
            <a:off x="905570" y="601883"/>
            <a:ext cx="3562257" cy="5648445"/>
          </a:xfrm>
          <a:prstGeom prst="rect">
            <a:avLst/>
          </a:prstGeom>
          <a:solidFill>
            <a:srgbClr val="FFFFFF"/>
          </a:solidFill>
          <a:ln w="9525" cap="flat">
            <a:solidFill>
              <a:srgbClr val="1E1E16"/>
            </a:solidFill>
            <a:prstDash val="solid"/>
            <a:round/>
            <a:headEnd type="none" w="med" len="med"/>
            <a:tailEnd type="none" w="med" len="med"/>
          </a:ln>
        </p:spPr>
        <p:txBody>
          <a:bodyPr lIns="91425" tIns="45700" rIns="91425" bIns="45700" anchor="ctr" anchorCtr="0">
            <a:noAutofit/>
          </a:bodyPr>
          <a:lstStyle/>
          <a:p>
            <a:endParaRPr/>
          </a:p>
        </p:txBody>
      </p:sp>
      <p:sp>
        <p:nvSpPr>
          <p:cNvPr id="235" name="Shape 235"/>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endParaRPr/>
          </a:p>
        </p:txBody>
      </p:sp>
      <p:sp>
        <p:nvSpPr>
          <p:cNvPr id="236" name="Shape 236"/>
          <p:cNvSpPr txBox="1">
            <a:spLocks noGrp="1"/>
          </p:cNvSpPr>
          <p:nvPr>
            <p:ph type="title"/>
          </p:nvPr>
        </p:nvSpPr>
        <p:spPr>
          <a:xfrm>
            <a:off x="4734423" y="2660903"/>
            <a:ext cx="3300983" cy="1463039"/>
          </a:xfrm>
          <a:prstGeom prst="rect">
            <a:avLst/>
          </a:prstGeom>
          <a:noFill/>
          <a:ln>
            <a:noFill/>
          </a:ln>
        </p:spPr>
        <p:txBody>
          <a:bodyPr lIns="91425" tIns="91425" rIns="91425" bIns="91425" anchor="b" anchorCtr="0"/>
          <a:lstStyle>
            <a:lvl1pPr algn="l" rtl="0">
              <a:defRPr sz="2800" b="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37" name="Shape 237"/>
          <p:cNvSpPr>
            <a:spLocks noGrp="1"/>
          </p:cNvSpPr>
          <p:nvPr>
            <p:ph type="pic" idx="2"/>
          </p:nvPr>
        </p:nvSpPr>
        <p:spPr>
          <a:xfrm>
            <a:off x="1005208" y="693795"/>
            <a:ext cx="3359623" cy="5468111"/>
          </a:xfrm>
          <a:prstGeom prst="rect">
            <a:avLst/>
          </a:prstGeom>
          <a:noFill/>
          <a:ln>
            <a:noFill/>
          </a:ln>
        </p:spPr>
        <p:txBody>
          <a:bodyPr lIns="91425" tIns="91425" rIns="91425" bIns="91425" anchor="ctr" anchorCtr="0"/>
          <a:lstStyle>
            <a:lvl1pPr marL="0" marR="0" indent="0" algn="r" rtl="0">
              <a:buClr>
                <a:schemeClr val="accent1"/>
              </a:buClr>
              <a:buFont typeface="Muli"/>
              <a:buNone/>
              <a:defRPr sz="3200" b="0" i="0" u="none" strike="noStrike" cap="none" baseline="0">
                <a:solidFill>
                  <a:schemeClr val="accent1"/>
                </a:solidFill>
                <a:latin typeface="Muli"/>
                <a:ea typeface="Muli"/>
                <a:cs typeface="Muli"/>
                <a:sym typeface="Muli"/>
              </a:defRPr>
            </a:lvl1pPr>
            <a:lvl2pPr marL="457200" marR="0" indent="0" algn="l" rtl="0">
              <a:buClr>
                <a:schemeClr val="dk1"/>
              </a:buClr>
              <a:buFont typeface="Muli"/>
              <a:buNone/>
              <a:defRPr sz="2800" b="0" i="0" u="none" strike="noStrike" cap="none" baseline="0">
                <a:solidFill>
                  <a:schemeClr val="dk1"/>
                </a:solidFill>
                <a:latin typeface="Muli"/>
                <a:ea typeface="Muli"/>
                <a:cs typeface="Muli"/>
                <a:sym typeface="Muli"/>
              </a:defRPr>
            </a:lvl2pPr>
            <a:lvl3pPr marL="914400" marR="0" indent="0" algn="l" rtl="0">
              <a:buClr>
                <a:schemeClr val="dk1"/>
              </a:buClr>
              <a:buFont typeface="Muli"/>
              <a:buNone/>
              <a:defRPr sz="2400" b="0" i="0" u="none" strike="noStrike" cap="none" baseline="0">
                <a:solidFill>
                  <a:schemeClr val="dk1"/>
                </a:solidFill>
                <a:latin typeface="Muli"/>
                <a:ea typeface="Muli"/>
                <a:cs typeface="Muli"/>
                <a:sym typeface="Muli"/>
              </a:defRPr>
            </a:lvl3pPr>
            <a:lvl4pPr marL="1371600" marR="0" indent="0" algn="l" rtl="0">
              <a:buClr>
                <a:schemeClr val="dk1"/>
              </a:buClr>
              <a:buFont typeface="Muli"/>
              <a:buNone/>
              <a:defRPr sz="2000" b="0" i="0" u="none" strike="noStrike" cap="none" baseline="0">
                <a:solidFill>
                  <a:schemeClr val="dk1"/>
                </a:solidFill>
                <a:latin typeface="Muli"/>
                <a:ea typeface="Muli"/>
                <a:cs typeface="Muli"/>
                <a:sym typeface="Muli"/>
              </a:defRPr>
            </a:lvl4pPr>
            <a:lvl5pPr marL="1828800" marR="0" indent="0" algn="l" rtl="0">
              <a:buClr>
                <a:schemeClr val="dk1"/>
              </a:buClr>
              <a:buFont typeface="Muli"/>
              <a:buNone/>
              <a:defRPr sz="2000" b="0" i="0" u="none" strike="noStrike" cap="none" baseline="0">
                <a:solidFill>
                  <a:schemeClr val="dk1"/>
                </a:solidFill>
                <a:latin typeface="Muli"/>
                <a:ea typeface="Muli"/>
                <a:cs typeface="Muli"/>
                <a:sym typeface="Muli"/>
              </a:defRPr>
            </a:lvl5pPr>
            <a:lvl6pPr marL="2286000" marR="0" indent="0" algn="l" rtl="0">
              <a:buClr>
                <a:schemeClr val="dk1"/>
              </a:buClr>
              <a:buFont typeface="Muli"/>
              <a:buNone/>
              <a:defRPr sz="2000" b="0" i="0" u="none" strike="noStrike" cap="none" baseline="0">
                <a:solidFill>
                  <a:schemeClr val="dk1"/>
                </a:solidFill>
                <a:latin typeface="Muli"/>
                <a:ea typeface="Muli"/>
                <a:cs typeface="Muli"/>
                <a:sym typeface="Muli"/>
              </a:defRPr>
            </a:lvl6pPr>
            <a:lvl7pPr marL="2743200" marR="0" indent="0" algn="l" rtl="0">
              <a:buClr>
                <a:schemeClr val="dk1"/>
              </a:buClr>
              <a:buFont typeface="Muli"/>
              <a:buNone/>
              <a:defRPr sz="2000" b="0" i="0" u="none" strike="noStrike" cap="none" baseline="0">
                <a:solidFill>
                  <a:schemeClr val="dk1"/>
                </a:solidFill>
                <a:latin typeface="Muli"/>
                <a:ea typeface="Muli"/>
                <a:cs typeface="Muli"/>
                <a:sym typeface="Muli"/>
              </a:defRPr>
            </a:lvl7pPr>
            <a:lvl8pPr marL="3200400" marR="0" indent="0" algn="l" rtl="0">
              <a:buClr>
                <a:schemeClr val="dk1"/>
              </a:buClr>
              <a:buFont typeface="Muli"/>
              <a:buNone/>
              <a:defRPr sz="2000" b="0" i="0" u="none" strike="noStrike" cap="none" baseline="0">
                <a:solidFill>
                  <a:schemeClr val="dk1"/>
                </a:solidFill>
                <a:latin typeface="Muli"/>
                <a:ea typeface="Muli"/>
                <a:cs typeface="Muli"/>
                <a:sym typeface="Muli"/>
              </a:defRPr>
            </a:lvl8pPr>
            <a:lvl9pPr marL="3657600" marR="0" indent="0" algn="l" rtl="0">
              <a:buClr>
                <a:schemeClr val="dk1"/>
              </a:buClr>
              <a:buFont typeface="Muli"/>
              <a:buNone/>
              <a:defRPr sz="2000" b="0" i="0" u="none" strike="noStrike" cap="none" baseline="0">
                <a:solidFill>
                  <a:schemeClr val="dk1"/>
                </a:solidFill>
                <a:latin typeface="Muli"/>
                <a:ea typeface="Muli"/>
                <a:cs typeface="Muli"/>
                <a:sym typeface="Muli"/>
              </a:defRPr>
            </a:lvl9pPr>
          </a:lstStyle>
          <a:p>
            <a:endParaRPr/>
          </a:p>
        </p:txBody>
      </p:sp>
      <p:sp>
        <p:nvSpPr>
          <p:cNvPr id="238" name="Shape 238"/>
          <p:cNvSpPr txBox="1">
            <a:spLocks noGrp="1"/>
          </p:cNvSpPr>
          <p:nvPr>
            <p:ph type="body" idx="1"/>
          </p:nvPr>
        </p:nvSpPr>
        <p:spPr>
          <a:xfrm>
            <a:off x="4734630" y="4133087"/>
            <a:ext cx="3300572" cy="1519560"/>
          </a:xfrm>
          <a:prstGeom prst="rect">
            <a:avLst/>
          </a:prstGeom>
          <a:noFill/>
          <a:ln>
            <a:noFill/>
          </a:ln>
        </p:spPr>
        <p:txBody>
          <a:bodyPr lIns="91425" tIns="91425" rIns="91425" bIns="91425" anchor="t" anchorCtr="0"/>
          <a:lstStyle>
            <a:lvl1pPr marL="0" indent="0" rtl="0">
              <a:buClr>
                <a:srgbClr val="424242"/>
              </a:buClr>
              <a:buFont typeface="Muli"/>
              <a:buNone/>
              <a:defRPr sz="1600">
                <a:solidFill>
                  <a:srgbClr val="424242"/>
                </a:solidFill>
              </a:defRPr>
            </a:lvl1pPr>
            <a:lvl2pPr marL="457200" indent="0" rtl="0">
              <a:buFont typeface="Muli"/>
              <a:buNone/>
              <a:defRPr sz="1200"/>
            </a:lvl2pPr>
            <a:lvl3pPr marL="914400" indent="0" rtl="0">
              <a:buFont typeface="Muli"/>
              <a:buNone/>
              <a:defRPr sz="1000"/>
            </a:lvl3pPr>
            <a:lvl4pPr marL="1371600" indent="0" rtl="0">
              <a:buFont typeface="Muli"/>
              <a:buNone/>
              <a:defRPr sz="900"/>
            </a:lvl4pPr>
            <a:lvl5pPr marL="1828800" indent="0" rtl="0">
              <a:buFont typeface="Muli"/>
              <a:buNone/>
              <a:defRPr sz="900"/>
            </a:lvl5pPr>
            <a:lvl6pPr marL="2286000" indent="0" rtl="0">
              <a:buFont typeface="Muli"/>
              <a:buNone/>
              <a:defRPr sz="900"/>
            </a:lvl6pPr>
            <a:lvl7pPr marL="2743200" indent="0" rtl="0">
              <a:buFont typeface="Muli"/>
              <a:buNone/>
              <a:defRPr sz="900"/>
            </a:lvl7pPr>
            <a:lvl8pPr marL="3200400" indent="0" rtl="0">
              <a:buFont typeface="Muli"/>
              <a:buNone/>
              <a:defRPr sz="900"/>
            </a:lvl8pPr>
            <a:lvl9pPr marL="3657600" indent="0" rtl="0">
              <a:buFont typeface="Muli"/>
              <a:buNone/>
              <a:defRPr sz="900"/>
            </a:lvl9pPr>
          </a:lstStyle>
          <a:p>
            <a:endParaRPr/>
          </a:p>
        </p:txBody>
      </p:sp>
      <p:sp>
        <p:nvSpPr>
          <p:cNvPr id="239" name="Shape 239"/>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240" name="Shape 240"/>
          <p:cNvSpPr txBox="1">
            <a:spLocks noGrp="1"/>
          </p:cNvSpPr>
          <p:nvPr>
            <p:ph type="ftr" idx="11"/>
          </p:nvPr>
        </p:nvSpPr>
        <p:spPr>
          <a:xfrm>
            <a:off x="4641448" y="5724835"/>
            <a:ext cx="3493664"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241" name="Shape 241"/>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2F35E"/>
            </a:gs>
            <a:gs pos="62000">
              <a:srgbClr val="99BC52"/>
            </a:gs>
            <a:gs pos="100000">
              <a:srgbClr val="88A848"/>
            </a:gs>
          </a:gsLst>
          <a:lin ang="5400000" scaled="0"/>
        </a:gradFill>
        <a:effectLst/>
      </p:bgPr>
    </p:bg>
    <p:spTree>
      <p:nvGrpSpPr>
        <p:cNvPr id="1" name="Shape 8"/>
        <p:cNvGrpSpPr/>
        <p:nvPr/>
      </p:nvGrpSpPr>
      <p:grpSpPr>
        <a:xfrm>
          <a:off x="0" y="0"/>
          <a:ext cx="0" cy="0"/>
          <a:chOff x="0" y="0"/>
          <a:chExt cx="0" cy="0"/>
        </a:xfrm>
      </p:grpSpPr>
      <p:grpSp>
        <p:nvGrpSpPr>
          <p:cNvPr id="9" name="Shape 9"/>
          <p:cNvGrpSpPr/>
          <p:nvPr/>
        </p:nvGrpSpPr>
        <p:grpSpPr>
          <a:xfrm>
            <a:off x="-567354" y="0"/>
            <a:ext cx="10458653" cy="7117070"/>
            <a:chOff x="-644958" y="0"/>
            <a:chExt cx="10458653" cy="7117070"/>
          </a:xfrm>
        </p:grpSpPr>
        <p:grpSp>
          <p:nvGrpSpPr>
            <p:cNvPr id="10" name="Shape 10"/>
            <p:cNvGrpSpPr/>
            <p:nvPr/>
          </p:nvGrpSpPr>
          <p:grpSpPr>
            <a:xfrm>
              <a:off x="0" y="0"/>
              <a:ext cx="9144000" cy="6858000"/>
              <a:chOff x="0" y="0"/>
              <a:chExt cx="9144000" cy="6858000"/>
            </a:xfrm>
          </p:grpSpPr>
          <p:grpSp>
            <p:nvGrpSpPr>
              <p:cNvPr id="11" name="Shape 11"/>
              <p:cNvGrpSpPr/>
              <p:nvPr/>
            </p:nvGrpSpPr>
            <p:grpSpPr>
              <a:xfrm>
                <a:off x="0" y="0"/>
                <a:ext cx="2514599" cy="6858000"/>
                <a:chOff x="0" y="0"/>
                <a:chExt cx="2514599" cy="6858000"/>
              </a:xfrm>
            </p:grpSpPr>
            <p:sp>
              <p:nvSpPr>
                <p:cNvPr id="12" name="Shape 12"/>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3" name="Shape 13"/>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4" name="Shape 14"/>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grpSp>
            <p:nvGrpSpPr>
              <p:cNvPr id="15" name="Shape 15"/>
              <p:cNvGrpSpPr/>
              <p:nvPr/>
            </p:nvGrpSpPr>
            <p:grpSpPr>
              <a:xfrm>
                <a:off x="422910" y="0"/>
                <a:ext cx="2514599" cy="6858000"/>
                <a:chOff x="0" y="0"/>
                <a:chExt cx="2514599" cy="6858000"/>
              </a:xfrm>
            </p:grpSpPr>
            <p:sp>
              <p:nvSpPr>
                <p:cNvPr id="16" name="Shape 16"/>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7" name="Shape 17"/>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18" name="Shape 18"/>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grpSp>
            <p:nvGrpSpPr>
              <p:cNvPr id="19" name="Shape 19"/>
              <p:cNvGrpSpPr/>
              <p:nvPr/>
            </p:nvGrpSpPr>
            <p:grpSpPr>
              <a:xfrm rot="10800000">
                <a:off x="6629400" y="0"/>
                <a:ext cx="2514599" cy="6858000"/>
                <a:chOff x="0" y="0"/>
                <a:chExt cx="2514599" cy="6858000"/>
              </a:xfrm>
            </p:grpSpPr>
            <p:sp>
              <p:nvSpPr>
                <p:cNvPr id="20" name="Shape 20"/>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21" name="Shape 21"/>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22" name="Shape 22"/>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sp>
            <p:nvSpPr>
              <p:cNvPr id="23" name="Shape 23"/>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24" name="Shape 24"/>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sp>
            <p:nvSpPr>
              <p:cNvPr id="25" name="Shape 25"/>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endParaRPr/>
              </a:p>
            </p:txBody>
          </p:sp>
        </p:grpSp>
        <p:sp>
          <p:nvSpPr>
            <p:cNvPr id="26" name="Shape 26"/>
            <p:cNvSpPr/>
            <p:nvPr/>
          </p:nvSpPr>
          <p:spPr>
            <a:xfrm>
              <a:off x="-11875" y="5035137"/>
              <a:ext cx="9143999" cy="1175654"/>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27" name="Shape 27"/>
            <p:cNvSpPr/>
            <p:nvPr/>
          </p:nvSpPr>
          <p:spPr>
            <a:xfrm>
              <a:off x="-11875" y="3467594"/>
              <a:ext cx="9143999" cy="890649"/>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28" name="Shape 28"/>
            <p:cNvSpPr/>
            <p:nvPr/>
          </p:nvSpPr>
          <p:spPr>
            <a:xfrm>
              <a:off x="-23750" y="5640778"/>
              <a:ext cx="3004456" cy="1211282"/>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29" name="Shape 29"/>
            <p:cNvSpPr/>
            <p:nvPr/>
          </p:nvSpPr>
          <p:spPr>
            <a:xfrm>
              <a:off x="-11875" y="5284519"/>
              <a:ext cx="9143999" cy="1478477"/>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30" name="Shape 30"/>
            <p:cNvSpPr/>
            <p:nvPr/>
          </p:nvSpPr>
          <p:spPr>
            <a:xfrm>
              <a:off x="2137558" y="5132119"/>
              <a:ext cx="6982690" cy="1719941"/>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endParaRPr/>
            </a:p>
          </p:txBody>
        </p:sp>
        <p:sp>
          <p:nvSpPr>
            <p:cNvPr id="31" name="Shape 31"/>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32" name="Shape 32"/>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33" name="Shape 33"/>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34" name="Shape 34"/>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35" name="Shape 35"/>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36" name="Shape 36"/>
            <p:cNvSpPr/>
            <p:nvPr/>
          </p:nvSpPr>
          <p:spPr>
            <a:xfrm rot="1799999">
              <a:off x="-382403" y="4201527"/>
              <a:ext cx="1261498" cy="1388235"/>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37" name="Shape 37"/>
            <p:cNvSpPr/>
            <p:nvPr/>
          </p:nvSpPr>
          <p:spPr>
            <a:xfrm rot="1800000">
              <a:off x="24364" y="540242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38" name="Shape 38"/>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39" name="Shape 39"/>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40" name="Shape 40"/>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41" name="Shape 41"/>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42" name="Shape 42"/>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43" name="Shape 43"/>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44" name="Shape 44"/>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45" name="Shape 45"/>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endParaRPr/>
            </a:p>
          </p:txBody>
        </p:sp>
        <p:sp>
          <p:nvSpPr>
            <p:cNvPr id="46" name="Shape 46"/>
            <p:cNvSpPr/>
            <p:nvPr/>
          </p:nvSpPr>
          <p:spPr>
            <a:xfrm rot="1799999">
              <a:off x="8306521" y="4055629"/>
              <a:ext cx="1243406" cy="1388235"/>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sp>
          <p:nvSpPr>
            <p:cNvPr id="47" name="Shape 47"/>
            <p:cNvSpPr/>
            <p:nvPr/>
          </p:nvSpPr>
          <p:spPr>
            <a:xfrm rot="1799999">
              <a:off x="8306771" y="1511523"/>
              <a:ext cx="1241870" cy="1388821"/>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endParaRPr/>
            </a:p>
          </p:txBody>
        </p:sp>
      </p:grpSp>
      <p:sp>
        <p:nvSpPr>
          <p:cNvPr id="48" name="Shape 48"/>
          <p:cNvSpPr/>
          <p:nvPr/>
        </p:nvSpPr>
        <p:spPr>
          <a:xfrm>
            <a:off x="457200" y="333487"/>
            <a:ext cx="8229600" cy="6185646"/>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49" name="Shape 49"/>
          <p:cNvSpPr/>
          <p:nvPr/>
        </p:nvSpPr>
        <p:spPr>
          <a:xfrm>
            <a:off x="4561242" y="-21511"/>
            <a:ext cx="3679116" cy="699243"/>
          </a:xfrm>
          <a:prstGeom prst="rect">
            <a:avLst/>
          </a:prstGeom>
          <a:solidFill>
            <a:srgbClr val="F5F5F5"/>
          </a:solidFill>
          <a:ln w="9525" cap="flat">
            <a:solidFill>
              <a:srgbClr val="74A50F"/>
            </a:solidFill>
            <a:prstDash val="solid"/>
            <a:round/>
            <a:headEnd type="none" w="med" len="med"/>
            <a:tailEnd type="none" w="med" len="med"/>
          </a:ln>
        </p:spPr>
        <p:txBody>
          <a:bodyPr lIns="91425" tIns="45700" rIns="91425" bIns="45700" anchor="ctr" anchorCtr="0">
            <a:noAutofit/>
          </a:bodyPr>
          <a:lstStyle/>
          <a:p>
            <a:endParaRPr/>
          </a:p>
        </p:txBody>
      </p:sp>
      <p:sp>
        <p:nvSpPr>
          <p:cNvPr id="50" name="Shape 50"/>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endParaRPr/>
          </a:p>
        </p:txBody>
      </p:sp>
      <p:sp>
        <p:nvSpPr>
          <p:cNvPr id="51" name="Shape 51"/>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marL="0" marR="0" indent="0" algn="l" rtl="0">
              <a:spcBef>
                <a:spcPts val="0"/>
              </a:spcBef>
              <a:buClr>
                <a:schemeClr val="accent1"/>
              </a:buClr>
              <a:buFont typeface="Muli"/>
              <a:buNone/>
              <a:defRPr sz="4000" b="0" i="0" u="none" strike="noStrike" cap="none" baseline="0">
                <a:solidFill>
                  <a:schemeClr val="accent1"/>
                </a:solidFill>
                <a:latin typeface="Muli"/>
                <a:ea typeface="Muli"/>
                <a:cs typeface="Muli"/>
                <a:sym typeface="Muli"/>
              </a:defRPr>
            </a:lvl1pPr>
            <a:lvl2pPr marL="0" marR="0" indent="0" algn="l" rtl="0">
              <a:defRPr sz="1800" b="0" i="0" u="none" strike="noStrike" cap="none" baseline="0">
                <a:solidFill>
                  <a:schemeClr val="dk2"/>
                </a:solidFill>
              </a:defRPr>
            </a:lvl2pPr>
            <a:lvl3pPr marL="0" marR="0" indent="0" algn="l" rtl="0">
              <a:defRPr sz="1800" b="0" i="0" u="none" strike="noStrike" cap="none" baseline="0">
                <a:solidFill>
                  <a:schemeClr val="dk2"/>
                </a:solidFill>
              </a:defRPr>
            </a:lvl3pPr>
            <a:lvl4pPr marL="0" marR="0" indent="0" algn="l" rtl="0">
              <a:defRPr sz="1800" b="0" i="0" u="none" strike="noStrike" cap="none" baseline="0">
                <a:solidFill>
                  <a:schemeClr val="dk2"/>
                </a:solidFill>
              </a:defRPr>
            </a:lvl4pPr>
            <a:lvl5pPr marL="0" marR="0" indent="0" algn="l" rtl="0">
              <a:defRPr sz="1800" b="0" i="0" u="none" strike="noStrike" cap="none" baseline="0">
                <a:solidFill>
                  <a:schemeClr val="dk2"/>
                </a:solidFill>
              </a:defRPr>
            </a:lvl5pPr>
            <a:lvl6pPr marL="0" marR="0" indent="0" algn="l" rtl="0">
              <a:defRPr sz="1800" b="0" i="0" u="none" strike="noStrike" cap="none" baseline="0">
                <a:solidFill>
                  <a:schemeClr val="dk2"/>
                </a:solidFill>
              </a:defRPr>
            </a:lvl6pPr>
            <a:lvl7pPr marL="0" marR="0" indent="0" algn="l" rtl="0">
              <a:defRPr sz="1800" b="0" i="0" u="none" strike="noStrike" cap="none" baseline="0">
                <a:solidFill>
                  <a:schemeClr val="dk2"/>
                </a:solidFill>
              </a:defRPr>
            </a:lvl7pPr>
            <a:lvl8pPr marL="0" marR="0" indent="0" algn="l" rtl="0">
              <a:defRPr sz="1800" b="0" i="0" u="none" strike="noStrike" cap="none" baseline="0">
                <a:solidFill>
                  <a:schemeClr val="dk2"/>
                </a:solidFill>
              </a:defRPr>
            </a:lvl8pPr>
            <a:lvl9pPr marL="0" marR="0" indent="0" algn="l" rtl="0">
              <a:defRPr sz="1800" b="0" i="0" u="none" strike="noStrike" cap="none" baseline="0">
                <a:solidFill>
                  <a:schemeClr val="dk2"/>
                </a:solidFill>
              </a:defRPr>
            </a:lvl9pPr>
          </a:lstStyle>
          <a:p>
            <a:endParaRPr/>
          </a:p>
        </p:txBody>
      </p:sp>
      <p:sp>
        <p:nvSpPr>
          <p:cNvPr id="52" name="Shape 52"/>
          <p:cNvSpPr txBox="1">
            <a:spLocks noGrp="1"/>
          </p:cNvSpPr>
          <p:nvPr>
            <p:ph type="body" idx="1"/>
          </p:nvPr>
        </p:nvSpPr>
        <p:spPr>
          <a:xfrm>
            <a:off x="1043491" y="2323651"/>
            <a:ext cx="6777317" cy="3508977"/>
          </a:xfrm>
          <a:prstGeom prst="rect">
            <a:avLst/>
          </a:prstGeom>
          <a:noFill/>
          <a:ln>
            <a:noFill/>
          </a:ln>
        </p:spPr>
        <p:txBody>
          <a:bodyPr lIns="91425" tIns="91425" rIns="91425" bIns="91425" anchor="t" anchorCtr="0"/>
          <a:lstStyle>
            <a:lvl1pPr marL="342900" marR="0" indent="-209550" algn="l" rtl="0">
              <a:spcBef>
                <a:spcPts val="480"/>
              </a:spcBef>
              <a:buClr>
                <a:schemeClr val="accent1"/>
              </a:buClr>
              <a:buFont typeface="Arial"/>
              <a:buChar char="•"/>
              <a:defRPr sz="2400" b="0" i="0" u="none" strike="noStrike" cap="none" baseline="0">
                <a:solidFill>
                  <a:schemeClr val="dk2"/>
                </a:solidFill>
                <a:latin typeface="Muli"/>
                <a:ea typeface="Muli"/>
                <a:cs typeface="Muli"/>
                <a:sym typeface="Muli"/>
              </a:defRPr>
            </a:lvl1pPr>
            <a:lvl2pPr marL="640080" marR="0" indent="-220980" algn="l" rtl="0">
              <a:spcBef>
                <a:spcPts val="440"/>
              </a:spcBef>
              <a:buClr>
                <a:schemeClr val="accent1"/>
              </a:buClr>
              <a:buFont typeface="Arial"/>
              <a:buChar char="•"/>
              <a:defRPr sz="2200" b="0" i="0" u="none" strike="noStrike" cap="none" baseline="0">
                <a:solidFill>
                  <a:schemeClr val="dk2"/>
                </a:solidFill>
                <a:latin typeface="Muli"/>
                <a:ea typeface="Muli"/>
                <a:cs typeface="Muli"/>
                <a:sym typeface="Muli"/>
              </a:defRPr>
            </a:lvl2pPr>
            <a:lvl3pPr marL="914400" marR="0" indent="-171450" algn="l" rtl="0">
              <a:spcBef>
                <a:spcPts val="400"/>
              </a:spcBef>
              <a:buClr>
                <a:schemeClr val="accent1"/>
              </a:buClr>
              <a:buFont typeface="Arial"/>
              <a:buChar char="•"/>
              <a:defRPr sz="2000" b="0" i="0" u="none" strike="noStrike" cap="none" baseline="0">
                <a:solidFill>
                  <a:schemeClr val="dk2"/>
                </a:solidFill>
                <a:latin typeface="Muli"/>
                <a:ea typeface="Muli"/>
                <a:cs typeface="Muli"/>
                <a:sym typeface="Muli"/>
              </a:defRPr>
            </a:lvl3pPr>
            <a:lvl4pPr marL="1124712" marR="0" indent="-184911" algn="l" rtl="0">
              <a:spcBef>
                <a:spcPts val="360"/>
              </a:spcBef>
              <a:buClr>
                <a:schemeClr val="accent1"/>
              </a:buClr>
              <a:buFont typeface="Arial"/>
              <a:buChar char="•"/>
              <a:defRPr sz="1800" b="0" i="0" u="none" strike="noStrike" cap="none" baseline="0">
                <a:solidFill>
                  <a:schemeClr val="dk2"/>
                </a:solidFill>
                <a:latin typeface="Muli"/>
                <a:ea typeface="Muli"/>
                <a:cs typeface="Muli"/>
                <a:sym typeface="Muli"/>
              </a:defRPr>
            </a:lvl4pPr>
            <a:lvl5pPr marL="1325880" marR="0" indent="-186055" algn="l" rtl="0">
              <a:spcBef>
                <a:spcPts val="320"/>
              </a:spcBef>
              <a:buClr>
                <a:schemeClr val="accent1"/>
              </a:buClr>
              <a:buFont typeface="Arial"/>
              <a:buChar char="•"/>
              <a:defRPr sz="1600" b="0" i="0" u="none" strike="noStrike" cap="none" baseline="0">
                <a:solidFill>
                  <a:schemeClr val="dk2"/>
                </a:solidFill>
                <a:latin typeface="Muli"/>
                <a:ea typeface="Muli"/>
                <a:cs typeface="Muli"/>
                <a:sym typeface="Muli"/>
              </a:defRPr>
            </a:lvl5pPr>
            <a:lvl6pPr marL="1517904" marR="0" indent="-193928" algn="l" rtl="0">
              <a:spcBef>
                <a:spcPts val="280"/>
              </a:spcBef>
              <a:buClr>
                <a:schemeClr val="accent1"/>
              </a:buClr>
              <a:buFont typeface="Arial"/>
              <a:buChar char="•"/>
              <a:defRPr sz="1400" b="0" i="0" u="none" strike="noStrike" cap="none" baseline="0">
                <a:solidFill>
                  <a:schemeClr val="dk2"/>
                </a:solidFill>
                <a:latin typeface="Muli"/>
                <a:ea typeface="Muli"/>
                <a:cs typeface="Muli"/>
                <a:sym typeface="Muli"/>
              </a:defRPr>
            </a:lvl6pPr>
            <a:lvl7pPr marL="1719072" marR="0" indent="-191897" algn="l" rtl="0">
              <a:spcBef>
                <a:spcPts val="280"/>
              </a:spcBef>
              <a:buClr>
                <a:schemeClr val="accent1"/>
              </a:buClr>
              <a:buFont typeface="Arial"/>
              <a:buChar char="•"/>
              <a:defRPr sz="1400" b="0" i="0" u="none" strike="noStrike" cap="none" baseline="0">
                <a:solidFill>
                  <a:schemeClr val="dk2"/>
                </a:solidFill>
                <a:latin typeface="Muli"/>
                <a:ea typeface="Muli"/>
                <a:cs typeface="Muli"/>
                <a:sym typeface="Muli"/>
              </a:defRPr>
            </a:lvl7pPr>
            <a:lvl8pPr marL="1920240" marR="0" indent="-189864" algn="l" rtl="0">
              <a:spcBef>
                <a:spcPts val="280"/>
              </a:spcBef>
              <a:buClr>
                <a:schemeClr val="accent1"/>
              </a:buClr>
              <a:buFont typeface="Arial"/>
              <a:buChar char="•"/>
              <a:defRPr sz="1400" b="0" i="0" u="none" strike="noStrike" cap="none" baseline="0">
                <a:solidFill>
                  <a:schemeClr val="dk2"/>
                </a:solidFill>
                <a:latin typeface="Muli"/>
                <a:ea typeface="Muli"/>
                <a:cs typeface="Muli"/>
                <a:sym typeface="Muli"/>
              </a:defRPr>
            </a:lvl8pPr>
            <a:lvl9pPr marL="2121408" marR="0" indent="-187832" algn="l" rtl="0">
              <a:spcBef>
                <a:spcPts val="280"/>
              </a:spcBef>
              <a:buClr>
                <a:schemeClr val="accent1"/>
              </a:buClr>
              <a:buFont typeface="Arial"/>
              <a:buChar char="•"/>
              <a:defRPr sz="1400" b="0" i="0" u="none" strike="noStrike" cap="none" baseline="0">
                <a:solidFill>
                  <a:schemeClr val="dk2"/>
                </a:solidFill>
                <a:latin typeface="Muli"/>
                <a:ea typeface="Muli"/>
                <a:cs typeface="Muli"/>
                <a:sym typeface="Muli"/>
              </a:defRPr>
            </a:lvl9pPr>
          </a:lstStyle>
          <a:p>
            <a:endParaRPr/>
          </a:p>
        </p:txBody>
      </p:sp>
      <p:sp>
        <p:nvSpPr>
          <p:cNvPr id="53" name="Shape 53"/>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54" name="Shape 54"/>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accent1"/>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
        <p:nvSpPr>
          <p:cNvPr id="55" name="Shape 55"/>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FEFEFE"/>
                </a:solidFill>
                <a:latin typeface="Muli"/>
                <a:ea typeface="Muli"/>
                <a:cs typeface="Muli"/>
                <a:sym typeface="Muli"/>
              </a:defRPr>
            </a:lvl1pPr>
            <a:lvl2pPr marL="457200" marR="0" indent="0" algn="l" rtl="0">
              <a:defRPr sz="1800" b="0" i="0" u="none" strike="noStrike" cap="none" baseline="0">
                <a:solidFill>
                  <a:schemeClr val="dk1"/>
                </a:solidFill>
                <a:latin typeface="Muli"/>
                <a:ea typeface="Muli"/>
                <a:cs typeface="Muli"/>
                <a:sym typeface="Muli"/>
              </a:defRPr>
            </a:lvl2pPr>
            <a:lvl3pPr marL="914400" marR="0" indent="0" algn="l" rtl="0">
              <a:defRPr sz="1800" b="0" i="0" u="none" strike="noStrike" cap="none" baseline="0">
                <a:solidFill>
                  <a:schemeClr val="dk1"/>
                </a:solidFill>
                <a:latin typeface="Muli"/>
                <a:ea typeface="Muli"/>
                <a:cs typeface="Muli"/>
                <a:sym typeface="Muli"/>
              </a:defRPr>
            </a:lvl3pPr>
            <a:lvl4pPr marL="1371600" marR="0" indent="0" algn="l" rtl="0">
              <a:defRPr sz="1800" b="0" i="0" u="none" strike="noStrike" cap="none" baseline="0">
                <a:solidFill>
                  <a:schemeClr val="dk1"/>
                </a:solidFill>
                <a:latin typeface="Muli"/>
                <a:ea typeface="Muli"/>
                <a:cs typeface="Muli"/>
                <a:sym typeface="Muli"/>
              </a:defRPr>
            </a:lvl4pPr>
            <a:lvl5pPr marL="1828800" marR="0" indent="0" algn="l" rtl="0">
              <a:defRPr sz="1800" b="0" i="0" u="none" strike="noStrike" cap="none" baseline="0">
                <a:solidFill>
                  <a:schemeClr val="dk1"/>
                </a:solidFill>
                <a:latin typeface="Muli"/>
                <a:ea typeface="Muli"/>
                <a:cs typeface="Muli"/>
                <a:sym typeface="Muli"/>
              </a:defRPr>
            </a:lvl5pPr>
            <a:lvl6pPr marL="2286000" marR="0" indent="0" algn="l" rtl="0">
              <a:defRPr sz="1800" b="0" i="0" u="none" strike="noStrike" cap="none" baseline="0">
                <a:solidFill>
                  <a:schemeClr val="dk1"/>
                </a:solidFill>
                <a:latin typeface="Muli"/>
                <a:ea typeface="Muli"/>
                <a:cs typeface="Muli"/>
                <a:sym typeface="Muli"/>
              </a:defRPr>
            </a:lvl6pPr>
            <a:lvl7pPr marL="2743200" marR="0" indent="0" algn="l" rtl="0">
              <a:defRPr sz="1800" b="0" i="0" u="none" strike="noStrike" cap="none" baseline="0">
                <a:solidFill>
                  <a:schemeClr val="dk1"/>
                </a:solidFill>
                <a:latin typeface="Muli"/>
                <a:ea typeface="Muli"/>
                <a:cs typeface="Muli"/>
                <a:sym typeface="Muli"/>
              </a:defRPr>
            </a:lvl7pPr>
            <a:lvl8pPr marL="3200400" marR="0" indent="0" algn="l" rtl="0">
              <a:defRPr sz="1800" b="0" i="0" u="none" strike="noStrike" cap="none" baseline="0">
                <a:solidFill>
                  <a:schemeClr val="dk1"/>
                </a:solidFill>
                <a:latin typeface="Muli"/>
                <a:ea typeface="Muli"/>
                <a:cs typeface="Muli"/>
                <a:sym typeface="Muli"/>
              </a:defRPr>
            </a:lvl8pPr>
            <a:lvl9pPr marL="3657600" marR="0" indent="0" algn="l" rtl="0">
              <a:defRPr sz="1800" b="0" i="0" u="none" strike="noStrike" cap="none" baseline="0">
                <a:solidFill>
                  <a:schemeClr val="dk1"/>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ctrTitle"/>
          </p:nvPr>
        </p:nvSpPr>
        <p:spPr>
          <a:xfrm>
            <a:off x="2500058" y="350755"/>
            <a:ext cx="7772400" cy="1962942"/>
          </a:xfrm>
          <a:prstGeom prst="rect">
            <a:avLst/>
          </a:prstGeom>
          <a:noFill/>
          <a:ln>
            <a:noFill/>
          </a:ln>
        </p:spPr>
        <p:txBody>
          <a:bodyPr lIns="91425" tIns="45700" rIns="91425" bIns="45700" anchor="b" anchorCtr="0">
            <a:noAutofit/>
          </a:bodyPr>
          <a:lstStyle/>
          <a:p>
            <a:pPr algn="ctr">
              <a:buSzPct val="25000"/>
            </a:pPr>
            <a:r>
              <a:rPr lang="en-US" sz="3200" b="0" i="0" u="none" strike="noStrike" cap="none" baseline="0" dirty="0" smtClean="0">
                <a:solidFill>
                  <a:schemeClr val="accent1"/>
                </a:solidFill>
                <a:sym typeface="Muli"/>
              </a:rPr>
              <a:t/>
            </a:r>
            <a:br>
              <a:rPr lang="en-US" sz="3200" b="0" i="0" u="none" strike="noStrike" cap="none" baseline="0" dirty="0" smtClean="0">
                <a:solidFill>
                  <a:schemeClr val="accent1"/>
                </a:solidFill>
                <a:sym typeface="Muli"/>
              </a:rPr>
            </a:br>
            <a:r>
              <a:rPr lang="en-US" sz="3200" b="0" i="0" u="none" strike="noStrike" cap="none" baseline="0" dirty="0" smtClean="0">
                <a:solidFill>
                  <a:srgbClr val="FFFFFF"/>
                </a:solidFill>
                <a:sym typeface="Muli"/>
              </a:rPr>
              <a:t>Science</a:t>
            </a:r>
            <a:r>
              <a:rPr lang="en-US" sz="3200" dirty="0" smtClean="0">
                <a:solidFill>
                  <a:srgbClr val="FFFFFF"/>
                </a:solidFill>
              </a:rPr>
              <a:t> </a:t>
            </a:r>
            <a:r>
              <a:rPr lang="en-US" sz="3200" b="0" i="0" u="none" strike="noStrike" cap="none" baseline="0" dirty="0" smtClean="0">
                <a:solidFill>
                  <a:srgbClr val="FFFFFF"/>
                </a:solidFill>
                <a:sym typeface="Muli"/>
              </a:rPr>
              <a:t>Synergy</a:t>
            </a:r>
            <a:br>
              <a:rPr lang="en-US" sz="3200" b="0" i="0" u="none" strike="noStrike" cap="none" baseline="0" dirty="0" smtClean="0">
                <a:solidFill>
                  <a:srgbClr val="FFFFFF"/>
                </a:solidFill>
                <a:sym typeface="Muli"/>
              </a:rPr>
            </a:br>
            <a:r>
              <a:rPr lang="en-US" sz="2800" b="0" i="0" u="none" strike="noStrike" cap="none" baseline="0" dirty="0">
                <a:solidFill>
                  <a:schemeClr val="accent1"/>
                </a:solidFill>
                <a:sym typeface="Muli"/>
              </a:rPr>
              <a:t/>
            </a:r>
            <a:br>
              <a:rPr lang="en-US" sz="2800" b="0" i="0" u="none" strike="noStrike" cap="none" baseline="0" dirty="0">
                <a:solidFill>
                  <a:schemeClr val="accent1"/>
                </a:solidFill>
                <a:sym typeface="Muli"/>
              </a:rPr>
            </a:br>
            <a:r>
              <a:rPr lang="en-US" sz="1800" dirty="0"/>
              <a:t>Science + Fun + Team Spirit </a:t>
            </a:r>
            <a:r>
              <a:rPr lang="en-US" sz="2800" dirty="0"/>
              <a:t/>
            </a:r>
            <a:br>
              <a:rPr lang="en-US" sz="2800" dirty="0"/>
            </a:br>
            <a:endParaRPr lang="en-US" b="0" i="0" u="none" strike="noStrike" cap="none" baseline="0" dirty="0">
              <a:solidFill>
                <a:schemeClr val="accent1"/>
              </a:solidFill>
              <a:sym typeface="Muli"/>
            </a:endParaRPr>
          </a:p>
        </p:txBody>
      </p:sp>
      <p:sp>
        <p:nvSpPr>
          <p:cNvPr id="256" name="Shape 256"/>
          <p:cNvSpPr txBox="1">
            <a:spLocks noGrp="1"/>
          </p:cNvSpPr>
          <p:nvPr>
            <p:ph type="subTitle" idx="1"/>
          </p:nvPr>
        </p:nvSpPr>
        <p:spPr>
          <a:xfrm>
            <a:off x="4461031" y="2417244"/>
            <a:ext cx="3776728" cy="3830430"/>
          </a:xfrm>
          <a:prstGeom prst="rect">
            <a:avLst/>
          </a:prstGeom>
          <a:noFill/>
          <a:ln>
            <a:noFill/>
          </a:ln>
        </p:spPr>
        <p:txBody>
          <a:bodyPr lIns="91425" tIns="45700" rIns="91425" bIns="45700" anchor="t" anchorCtr="0">
            <a:noAutofit/>
          </a:bodyPr>
          <a:lstStyle/>
          <a:p>
            <a:pPr lvl="0" algn="ctr">
              <a:spcBef>
                <a:spcPts val="440"/>
              </a:spcBef>
              <a:buSzPct val="25000"/>
            </a:pPr>
            <a:r>
              <a:rPr lang="en-US" sz="2200" b="0" i="0" u="none" strike="noStrike" cap="none" baseline="0" dirty="0" smtClean="0">
                <a:solidFill>
                  <a:srgbClr val="424242"/>
                </a:solidFill>
                <a:sym typeface="Muli"/>
              </a:rPr>
              <a:t>Proposal </a:t>
            </a:r>
            <a:r>
              <a:rPr lang="en-US" sz="2200" b="0" i="0" u="none" strike="noStrike" cap="none" baseline="0" dirty="0">
                <a:solidFill>
                  <a:srgbClr val="424242"/>
                </a:solidFill>
                <a:sym typeface="Muli"/>
              </a:rPr>
              <a:t>for </a:t>
            </a:r>
            <a:r>
              <a:rPr lang="en-US" sz="2200" dirty="0"/>
              <a:t>a partnership </a:t>
            </a:r>
          </a:p>
          <a:p>
            <a:pPr lvl="0" algn="ctr">
              <a:spcBef>
                <a:spcPts val="440"/>
              </a:spcBef>
              <a:buSzPct val="25000"/>
            </a:pPr>
            <a:r>
              <a:rPr lang="en-US" sz="2200" dirty="0" smtClean="0"/>
              <a:t>between</a:t>
            </a:r>
            <a:endParaRPr lang="en-US" sz="2200" dirty="0"/>
          </a:p>
          <a:p>
            <a:pPr lvl="0" algn="ctr">
              <a:spcBef>
                <a:spcPts val="440"/>
              </a:spcBef>
              <a:buSzPct val="25000"/>
            </a:pPr>
            <a:r>
              <a:rPr lang="en-US" sz="2200" dirty="0"/>
              <a:t> </a:t>
            </a:r>
            <a:r>
              <a:rPr lang="en-US" sz="2200" dirty="0" err="1"/>
              <a:t>iPraxis</a:t>
            </a:r>
            <a:r>
              <a:rPr lang="en-US" sz="2200" dirty="0"/>
              <a:t> and Science </a:t>
            </a:r>
            <a:r>
              <a:rPr lang="en-US" sz="2200" dirty="0" smtClean="0"/>
              <a:t>Synergy </a:t>
            </a:r>
          </a:p>
          <a:p>
            <a:pPr lvl="0" algn="ctr">
              <a:spcBef>
                <a:spcPts val="440"/>
              </a:spcBef>
              <a:buSzPct val="25000"/>
            </a:pPr>
            <a:r>
              <a:rPr lang="en-US" sz="2200" dirty="0" smtClean="0"/>
              <a:t>and</a:t>
            </a:r>
          </a:p>
          <a:p>
            <a:pPr marL="0" marR="0" lvl="0" indent="0" algn="ctr" rtl="0">
              <a:spcBef>
                <a:spcPts val="480"/>
              </a:spcBef>
              <a:buClr>
                <a:schemeClr val="accent1"/>
              </a:buClr>
              <a:buSzPct val="25000"/>
              <a:buFont typeface="Muli"/>
              <a:buNone/>
            </a:pPr>
            <a:r>
              <a:rPr lang="en-US" sz="2200" b="0" i="0" u="none" strike="noStrike" cap="none" baseline="0" dirty="0" smtClean="0">
                <a:solidFill>
                  <a:srgbClr val="424242"/>
                </a:solidFill>
                <a:sym typeface="Muli"/>
              </a:rPr>
              <a:t>The</a:t>
            </a:r>
            <a:r>
              <a:rPr lang="en-US" sz="2200" b="0" i="0" u="none" strike="noStrike" cap="none" dirty="0" smtClean="0">
                <a:solidFill>
                  <a:srgbClr val="424242"/>
                </a:solidFill>
                <a:sym typeface="Muli"/>
              </a:rPr>
              <a:t> </a:t>
            </a:r>
            <a:r>
              <a:rPr lang="en-US" sz="2200" b="0" i="0" u="none" strike="noStrike" cap="none" baseline="0" dirty="0" smtClean="0">
                <a:solidFill>
                  <a:srgbClr val="424242"/>
                </a:solidFill>
                <a:sym typeface="Muli"/>
              </a:rPr>
              <a:t>Science Synergy</a:t>
            </a:r>
          </a:p>
          <a:p>
            <a:pPr marL="0" marR="0" lvl="0" indent="0" algn="ctr" rtl="0">
              <a:spcBef>
                <a:spcPts val="480"/>
              </a:spcBef>
              <a:buClr>
                <a:schemeClr val="accent1"/>
              </a:buClr>
              <a:buSzPct val="25000"/>
              <a:buFont typeface="Muli"/>
              <a:buNone/>
            </a:pPr>
            <a:r>
              <a:rPr lang="en-US" sz="2200" dirty="0" smtClean="0"/>
              <a:t>Middle School </a:t>
            </a:r>
            <a:r>
              <a:rPr lang="en-US" sz="2200" b="0" i="0" u="none" strike="noStrike" cap="none" baseline="0" dirty="0" smtClean="0">
                <a:solidFill>
                  <a:srgbClr val="424242"/>
                </a:solidFill>
                <a:sym typeface="Muli"/>
              </a:rPr>
              <a:t>Invitational </a:t>
            </a:r>
          </a:p>
          <a:p>
            <a:pPr marL="0" marR="0" lvl="0" indent="0" algn="ctr" rtl="0">
              <a:spcBef>
                <a:spcPts val="480"/>
              </a:spcBef>
              <a:buClr>
                <a:schemeClr val="accent1"/>
              </a:buClr>
              <a:buSzPct val="25000"/>
              <a:buFont typeface="Muli"/>
              <a:buNone/>
            </a:pPr>
            <a:r>
              <a:rPr lang="en-US" sz="2200" b="0" i="0" u="none" strike="noStrike" cap="none" baseline="0" dirty="0" smtClean="0">
                <a:solidFill>
                  <a:srgbClr val="424242"/>
                </a:solidFill>
                <a:sym typeface="Muli"/>
              </a:rPr>
              <a:t>Tournament,</a:t>
            </a:r>
            <a:r>
              <a:rPr lang="en-US" sz="2200" b="0" i="0" u="none" strike="noStrike" cap="none" dirty="0" smtClean="0">
                <a:solidFill>
                  <a:srgbClr val="424242"/>
                </a:solidFill>
                <a:sym typeface="Muli"/>
              </a:rPr>
              <a:t> </a:t>
            </a:r>
            <a:r>
              <a:rPr lang="en-US" sz="2200" b="0" i="0" u="none" strike="noStrike" cap="none" baseline="0" dirty="0" smtClean="0">
                <a:solidFill>
                  <a:srgbClr val="424242"/>
                </a:solidFill>
                <a:sym typeface="Muli"/>
              </a:rPr>
              <a:t>Science Day,</a:t>
            </a:r>
          </a:p>
          <a:p>
            <a:pPr marL="0" marR="0" lvl="0" indent="0" algn="ctr" rtl="0">
              <a:spcBef>
                <a:spcPts val="480"/>
              </a:spcBef>
              <a:buClr>
                <a:schemeClr val="accent1"/>
              </a:buClr>
              <a:buSzPct val="25000"/>
              <a:buFont typeface="Muli"/>
              <a:buNone/>
            </a:pPr>
            <a:r>
              <a:rPr lang="en-US" sz="2200" b="0" i="0" u="none" strike="noStrike" cap="none" baseline="0" dirty="0" smtClean="0">
                <a:solidFill>
                  <a:srgbClr val="424242"/>
                </a:solidFill>
                <a:sym typeface="Muli"/>
              </a:rPr>
              <a:t> and related STEM events</a:t>
            </a:r>
            <a:endParaRPr lang="en-US" sz="2200" b="0" i="0" u="none" strike="noStrike" cap="none" baseline="0" dirty="0">
              <a:solidFill>
                <a:srgbClr val="424242"/>
              </a:solidFill>
              <a:sym typeface="Muli"/>
            </a:endParaRPr>
          </a:p>
          <a:p>
            <a:pPr marL="0" marR="0" lvl="0" indent="0" algn="ctr" rtl="0">
              <a:spcBef>
                <a:spcPts val="440"/>
              </a:spcBef>
              <a:buClr>
                <a:schemeClr val="accent1"/>
              </a:buClr>
              <a:buSzPct val="25000"/>
              <a:buFont typeface="Muli"/>
              <a:buNone/>
            </a:pPr>
            <a:endParaRPr lang="en-US" sz="2200" dirty="0" smtClean="0"/>
          </a:p>
          <a:p>
            <a:pPr marL="0" marR="0" lvl="0" indent="0" algn="ctr" rtl="0">
              <a:spcBef>
                <a:spcPts val="440"/>
              </a:spcBef>
              <a:buClr>
                <a:schemeClr val="accent1"/>
              </a:buClr>
              <a:buSzPct val="25000"/>
              <a:buFont typeface="Muli"/>
              <a:buNone/>
            </a:pPr>
            <a:endParaRPr lang="en-US" sz="2200" dirty="0"/>
          </a:p>
          <a:p>
            <a:pPr marL="0" marR="0" lvl="0" indent="0" algn="ctr" rtl="0">
              <a:spcBef>
                <a:spcPts val="440"/>
              </a:spcBef>
              <a:buClr>
                <a:schemeClr val="accent1"/>
              </a:buClr>
              <a:buSzPct val="25000"/>
              <a:buFont typeface="Muli"/>
              <a:buNone/>
            </a:pPr>
            <a:endParaRPr lang="en-US" sz="2200" dirty="0"/>
          </a:p>
          <a:p>
            <a:pPr marL="0" marR="0" lvl="0" indent="0" algn="ctr" rtl="0">
              <a:spcBef>
                <a:spcPts val="440"/>
              </a:spcBef>
              <a:buClr>
                <a:schemeClr val="accent1"/>
              </a:buClr>
              <a:buSzPct val="25000"/>
              <a:buFont typeface="Muli"/>
              <a:buNone/>
            </a:pPr>
            <a:endParaRPr lang="en-US" sz="2200" dirty="0"/>
          </a:p>
        </p:txBody>
      </p:sp>
      <p:sp>
        <p:nvSpPr>
          <p:cNvPr id="257" name="Shape 257"/>
          <p:cNvSpPr/>
          <p:nvPr/>
        </p:nvSpPr>
        <p:spPr>
          <a:xfrm>
            <a:off x="799175" y="432372"/>
            <a:ext cx="2520572" cy="1890431"/>
          </a:xfrm>
          <a:prstGeom prst="rect">
            <a:avLst/>
          </a:prstGeom>
          <a:blipFill>
            <a:blip r:embed="rId3"/>
            <a:stretch>
              <a:fillRect/>
            </a:stretch>
          </a:blipFill>
        </p:spPr>
      </p:sp>
      <p:sp>
        <p:nvSpPr>
          <p:cNvPr id="258" name="Shape 258"/>
          <p:cNvSpPr/>
          <p:nvPr/>
        </p:nvSpPr>
        <p:spPr>
          <a:xfrm>
            <a:off x="790914" y="2132281"/>
            <a:ext cx="2520573" cy="1703882"/>
          </a:xfrm>
          <a:prstGeom prst="rect">
            <a:avLst/>
          </a:prstGeom>
          <a:blipFill>
            <a:blip r:embed="rId4"/>
            <a:stretch>
              <a:fillRect/>
            </a:stretch>
          </a:blipFill>
        </p:spPr>
      </p:sp>
      <p:sp>
        <p:nvSpPr>
          <p:cNvPr id="259" name="Shape 259"/>
          <p:cNvSpPr/>
          <p:nvPr/>
        </p:nvSpPr>
        <p:spPr>
          <a:xfrm>
            <a:off x="799175" y="3772674"/>
            <a:ext cx="2512325" cy="2641474"/>
          </a:xfrm>
          <a:prstGeom prst="rect">
            <a:avLst/>
          </a:prstGeom>
          <a:blipFill>
            <a:blip r:embed="rId5"/>
            <a:stretch>
              <a:fillRect/>
            </a:stretch>
          </a:blipFill>
          <a:ln>
            <a:noFill/>
          </a:ln>
        </p:spPr>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043490" y="262238"/>
            <a:ext cx="7024744"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Muli"/>
              <a:buNone/>
            </a:pPr>
            <a:r>
              <a:rPr lang="en-US" sz="3600" b="0" i="0" u="none" strike="noStrike" cap="none" baseline="0" dirty="0">
                <a:solidFill>
                  <a:schemeClr val="accent1"/>
                </a:solidFill>
                <a:latin typeface="Muli"/>
                <a:ea typeface="Muli"/>
                <a:cs typeface="Muli"/>
                <a:sym typeface="Muli"/>
              </a:rPr>
              <a:t>Proposal: Science </a:t>
            </a:r>
            <a:r>
              <a:rPr lang="en-US" sz="3600" b="0" i="0" u="none" strike="noStrike" cap="none" baseline="0" dirty="0" smtClean="0">
                <a:solidFill>
                  <a:schemeClr val="accent1"/>
                </a:solidFill>
                <a:latin typeface="Muli"/>
                <a:ea typeface="Muli"/>
                <a:cs typeface="Muli"/>
                <a:sym typeface="Muli"/>
              </a:rPr>
              <a:t>Day</a:t>
            </a:r>
            <a:endParaRPr lang="en-US" sz="3600" b="0" i="0" u="none" strike="noStrike" cap="none" baseline="0" dirty="0">
              <a:solidFill>
                <a:schemeClr val="accent1"/>
              </a:solidFill>
              <a:latin typeface="Muli"/>
              <a:ea typeface="Muli"/>
              <a:cs typeface="Muli"/>
              <a:sym typeface="Muli"/>
            </a:endParaRPr>
          </a:p>
        </p:txBody>
      </p:sp>
      <p:sp>
        <p:nvSpPr>
          <p:cNvPr id="305" name="Shape 305"/>
          <p:cNvSpPr txBox="1">
            <a:spLocks noGrp="1"/>
          </p:cNvSpPr>
          <p:nvPr>
            <p:ph type="body" idx="1"/>
          </p:nvPr>
        </p:nvSpPr>
        <p:spPr>
          <a:xfrm>
            <a:off x="652670" y="1511085"/>
            <a:ext cx="7832045" cy="2827986"/>
          </a:xfrm>
          <a:prstGeom prst="rect">
            <a:avLst/>
          </a:prstGeom>
          <a:noFill/>
          <a:ln>
            <a:noFill/>
          </a:ln>
        </p:spPr>
        <p:txBody>
          <a:bodyPr lIns="91425" tIns="45700" rIns="91425" bIns="45700" anchor="t" anchorCtr="0">
            <a:noAutofit/>
          </a:bodyPr>
          <a:lstStyle/>
          <a:p>
            <a:pPr marL="76200" marR="0" lvl="0" indent="0" algn="l" rtl="0">
              <a:spcBef>
                <a:spcPts val="480"/>
              </a:spcBef>
              <a:buClr>
                <a:schemeClr val="dk2"/>
              </a:buClr>
              <a:buSzPct val="222222"/>
              <a:buNone/>
            </a:pPr>
            <a:r>
              <a:rPr lang="en-US" sz="2000" b="1" i="0" u="none" strike="noStrike" cap="none" baseline="0" dirty="0">
                <a:solidFill>
                  <a:schemeClr val="dk2"/>
                </a:solidFill>
                <a:sym typeface="Muli"/>
              </a:rPr>
              <a:t>Science Day</a:t>
            </a:r>
            <a:r>
              <a:rPr lang="en-US" sz="2000" b="0" i="0" u="none" strike="noStrike" cap="none" baseline="0" dirty="0">
                <a:solidFill>
                  <a:schemeClr val="dk2"/>
                </a:solidFill>
                <a:sym typeface="Muli"/>
              </a:rPr>
              <a:t>: </a:t>
            </a:r>
            <a:r>
              <a:rPr lang="en-US" sz="2000" b="0" i="0" u="none" strike="noStrike" cap="none" baseline="0" dirty="0" err="1">
                <a:solidFill>
                  <a:schemeClr val="dk2"/>
                </a:solidFill>
                <a:sym typeface="Muli"/>
              </a:rPr>
              <a:t>Harriton</a:t>
            </a:r>
            <a:r>
              <a:rPr lang="en-US" sz="2000" b="0" i="0" u="none" strike="noStrike" cap="none" baseline="0" dirty="0">
                <a:solidFill>
                  <a:schemeClr val="dk2"/>
                </a:solidFill>
                <a:sym typeface="Muli"/>
              </a:rPr>
              <a:t> Science Club </a:t>
            </a:r>
            <a:r>
              <a:rPr lang="en-US" sz="2000" dirty="0" smtClean="0"/>
              <a:t>members set</a:t>
            </a:r>
            <a:r>
              <a:rPr lang="en-US" sz="2000" b="0" i="0" u="none" strike="noStrike" cap="none" baseline="0" dirty="0" smtClean="0">
                <a:solidFill>
                  <a:schemeClr val="dk2"/>
                </a:solidFill>
                <a:sym typeface="Muli"/>
              </a:rPr>
              <a:t> </a:t>
            </a:r>
            <a:r>
              <a:rPr lang="en-US" sz="2000" b="0" i="0" u="none" strike="noStrike" cap="none" baseline="0" dirty="0">
                <a:solidFill>
                  <a:schemeClr val="dk2"/>
                </a:solidFill>
                <a:sym typeface="Muli"/>
              </a:rPr>
              <a:t>up </a:t>
            </a:r>
            <a:r>
              <a:rPr lang="en-US" sz="2000" b="0" i="0" u="none" strike="noStrike" cap="none" baseline="0" dirty="0" smtClean="0">
                <a:solidFill>
                  <a:schemeClr val="dk2"/>
                </a:solidFill>
                <a:sym typeface="Muli"/>
              </a:rPr>
              <a:t>booths at a</a:t>
            </a:r>
            <a:r>
              <a:rPr lang="en-US" sz="2000" b="0" i="0" u="none" strike="noStrike" cap="none" dirty="0" smtClean="0">
                <a:solidFill>
                  <a:schemeClr val="dk2"/>
                </a:solidFill>
                <a:sym typeface="Muli"/>
              </a:rPr>
              <a:t> TBD</a:t>
            </a:r>
            <a:r>
              <a:rPr lang="en-US" sz="2000" b="0" i="0" u="none" strike="noStrike" cap="none" baseline="0" dirty="0" smtClean="0">
                <a:solidFill>
                  <a:schemeClr val="dk2"/>
                </a:solidFill>
                <a:sym typeface="Muli"/>
              </a:rPr>
              <a:t> location,</a:t>
            </a:r>
            <a:r>
              <a:rPr lang="en-US" sz="2000" b="0" i="0" u="none" strike="noStrike" cap="none" dirty="0" smtClean="0">
                <a:solidFill>
                  <a:schemeClr val="dk2"/>
                </a:solidFill>
                <a:sym typeface="Muli"/>
              </a:rPr>
              <a:t> </a:t>
            </a:r>
            <a:r>
              <a:rPr lang="en-US" sz="2000" b="0" i="0" u="none" strike="noStrike" cap="none" baseline="0" dirty="0" smtClean="0">
                <a:solidFill>
                  <a:schemeClr val="dk2"/>
                </a:solidFill>
                <a:sym typeface="Muli"/>
              </a:rPr>
              <a:t>science </a:t>
            </a:r>
            <a:r>
              <a:rPr lang="en-US" sz="2000" b="0" i="0" u="none" strike="noStrike" cap="none" baseline="0" dirty="0">
                <a:solidFill>
                  <a:schemeClr val="dk2"/>
                </a:solidFill>
                <a:sym typeface="Muli"/>
              </a:rPr>
              <a:t>classes sign up for different time slots and view </a:t>
            </a:r>
            <a:r>
              <a:rPr lang="en-US" sz="2000" b="0" i="0" u="none" strike="noStrike" cap="none" baseline="0" dirty="0" smtClean="0">
                <a:solidFill>
                  <a:schemeClr val="dk2"/>
                </a:solidFill>
                <a:sym typeface="Muli"/>
              </a:rPr>
              <a:t>science demonstration,</a:t>
            </a:r>
            <a:r>
              <a:rPr lang="en-US" sz="2000" b="0" i="0" u="none" strike="noStrike" cap="none" dirty="0" smtClean="0">
                <a:solidFill>
                  <a:schemeClr val="dk2"/>
                </a:solidFill>
                <a:sym typeface="Muli"/>
              </a:rPr>
              <a:t> shows</a:t>
            </a:r>
            <a:r>
              <a:rPr lang="en-US" sz="2000" b="0" i="0" u="none" strike="noStrike" cap="none" baseline="0" dirty="0" smtClean="0">
                <a:solidFill>
                  <a:schemeClr val="dk2"/>
                </a:solidFill>
                <a:sym typeface="Muli"/>
              </a:rPr>
              <a:t> throughout </a:t>
            </a:r>
            <a:r>
              <a:rPr lang="en-US" sz="2000" b="0" i="0" u="none" strike="noStrike" cap="none" baseline="0" dirty="0">
                <a:solidFill>
                  <a:schemeClr val="dk2"/>
                </a:solidFill>
                <a:sym typeface="Muli"/>
              </a:rPr>
              <a:t>the </a:t>
            </a:r>
            <a:r>
              <a:rPr lang="en-US" sz="2000" b="0" i="0" u="none" strike="noStrike" cap="none" baseline="0" dirty="0" smtClean="0">
                <a:solidFill>
                  <a:schemeClr val="dk2"/>
                </a:solidFill>
                <a:sym typeface="Muli"/>
              </a:rPr>
              <a:t>day.</a:t>
            </a:r>
            <a:endParaRPr lang="en-US" sz="1800" b="0" i="0" u="none" strike="noStrike" cap="none" baseline="0" dirty="0" smtClean="0">
              <a:solidFill>
                <a:schemeClr val="dk2"/>
              </a:solidFill>
              <a:sym typeface="Muli"/>
            </a:endParaRPr>
          </a:p>
          <a:p>
            <a:pPr marL="76200" marR="0" lvl="0" indent="0" algn="ctr" rtl="0">
              <a:spcBef>
                <a:spcPts val="480"/>
              </a:spcBef>
              <a:buClr>
                <a:schemeClr val="dk2"/>
              </a:buClr>
              <a:buSzPct val="222222"/>
              <a:buNone/>
            </a:pPr>
            <a:r>
              <a:rPr lang="en-US" sz="2000" b="1" dirty="0" smtClean="0"/>
              <a:t>Mission</a:t>
            </a:r>
          </a:p>
          <a:p>
            <a:pPr marL="419100" indent="-342900">
              <a:buClr>
                <a:schemeClr val="dk2"/>
              </a:buClr>
              <a:buSzPct val="166666"/>
            </a:pPr>
            <a:r>
              <a:rPr lang="en-US" sz="1800" dirty="0" smtClean="0"/>
              <a:t>Encourage </a:t>
            </a:r>
            <a:r>
              <a:rPr lang="en-US" sz="1800" dirty="0"/>
              <a:t>interest in science for not only students interested in science, but for </a:t>
            </a:r>
            <a:r>
              <a:rPr lang="en-US" sz="1800" b="1" dirty="0"/>
              <a:t>all </a:t>
            </a:r>
            <a:r>
              <a:rPr lang="en-US" sz="1800" b="1" dirty="0" smtClean="0"/>
              <a:t>students </a:t>
            </a:r>
            <a:r>
              <a:rPr lang="en-US" sz="1800" dirty="0" smtClean="0"/>
              <a:t>(K-8).</a:t>
            </a:r>
          </a:p>
          <a:p>
            <a:pPr marL="419100" indent="-342900">
              <a:buClr>
                <a:schemeClr val="dk2"/>
              </a:buClr>
              <a:buSzPct val="166666"/>
            </a:pPr>
            <a:r>
              <a:rPr lang="en-US" sz="1800" dirty="0" smtClean="0"/>
              <a:t>Increase student involvement in the Science Synergy Invitational Tournament</a:t>
            </a:r>
          </a:p>
          <a:p>
            <a:pPr marL="76200" indent="0" algn="ctr">
              <a:buClr>
                <a:schemeClr val="dk2"/>
              </a:buClr>
              <a:buSzPct val="166666"/>
              <a:buNone/>
            </a:pPr>
            <a:endParaRPr lang="en-US" sz="1800" dirty="0"/>
          </a:p>
        </p:txBody>
      </p:sp>
      <p:sp>
        <p:nvSpPr>
          <p:cNvPr id="306" name="Shape 306"/>
          <p:cNvSpPr/>
          <p:nvPr/>
        </p:nvSpPr>
        <p:spPr>
          <a:xfrm>
            <a:off x="5606159" y="4783135"/>
            <a:ext cx="2490499" cy="1492360"/>
          </a:xfrm>
          <a:prstGeom prst="rect">
            <a:avLst/>
          </a:prstGeom>
          <a:blipFill>
            <a:blip r:embed="rId3"/>
            <a:stretch>
              <a:fillRect/>
            </a:stretch>
          </a:blipFill>
        </p:spPr>
      </p:sp>
      <p:sp>
        <p:nvSpPr>
          <p:cNvPr id="307" name="Shape 307"/>
          <p:cNvSpPr/>
          <p:nvPr/>
        </p:nvSpPr>
        <p:spPr>
          <a:xfrm>
            <a:off x="972930" y="4783137"/>
            <a:ext cx="2043516" cy="1492360"/>
          </a:xfrm>
          <a:prstGeom prst="rect">
            <a:avLst/>
          </a:prstGeom>
          <a:blipFill>
            <a:blip r:embed="rId4"/>
            <a:stretch>
              <a:fillRect/>
            </a:stretch>
          </a:blipFill>
        </p:spPr>
      </p:sp>
      <p:sp>
        <p:nvSpPr>
          <p:cNvPr id="308" name="Shape 308"/>
          <p:cNvSpPr/>
          <p:nvPr/>
        </p:nvSpPr>
        <p:spPr>
          <a:xfrm>
            <a:off x="3508782" y="4783137"/>
            <a:ext cx="1624748" cy="1492360"/>
          </a:xfrm>
          <a:prstGeom prst="rect">
            <a:avLst/>
          </a:prstGeom>
          <a:blipFill>
            <a:blip r:embed="rId5"/>
            <a:stretch>
              <a:fillRect/>
            </a:stretch>
          </a:blipFill>
        </p:spPr>
      </p:sp>
      <p:sp>
        <p:nvSpPr>
          <p:cNvPr id="309" name="Shape 309"/>
          <p:cNvSpPr txBox="1"/>
          <p:nvPr/>
        </p:nvSpPr>
        <p:spPr>
          <a:xfrm>
            <a:off x="1082765" y="4321471"/>
            <a:ext cx="1933681" cy="461664"/>
          </a:xfrm>
          <a:prstGeom prst="rect">
            <a:avLst/>
          </a:prstGeom>
          <a:noFill/>
          <a:ln>
            <a:noFill/>
          </a:ln>
        </p:spPr>
        <p:txBody>
          <a:bodyPr lIns="91425" tIns="45700" rIns="91425" bIns="45700" anchor="t" anchorCtr="0">
            <a:noAutofit/>
          </a:bodyPr>
          <a:lstStyle/>
          <a:p>
            <a:pPr marL="0" marR="0" lvl="0" indent="0" algn="ctr" rtl="0">
              <a:buSzPct val="25000"/>
              <a:buNone/>
            </a:pPr>
            <a:r>
              <a:rPr lang="en-US" sz="1200" b="0" i="0" u="none" strike="noStrike" cap="none" baseline="0">
                <a:solidFill>
                  <a:schemeClr val="dk1"/>
                </a:solidFill>
                <a:latin typeface="Muli"/>
                <a:ea typeface="Muli"/>
                <a:cs typeface="Muli"/>
                <a:sym typeface="Muli"/>
              </a:rPr>
              <a:t>The Glowing Hot Dog </a:t>
            </a:r>
          </a:p>
          <a:p>
            <a:pPr marL="0" marR="0" lvl="0" indent="0" algn="ctr" rtl="0">
              <a:buSzPct val="25000"/>
              <a:buNone/>
            </a:pPr>
            <a:r>
              <a:rPr lang="en-US" sz="1200" b="0" i="0" u="none" strike="noStrike" cap="none" baseline="0">
                <a:solidFill>
                  <a:schemeClr val="dk1"/>
                </a:solidFill>
                <a:latin typeface="Muli"/>
                <a:ea typeface="Muli"/>
                <a:cs typeface="Muli"/>
                <a:sym typeface="Muli"/>
              </a:rPr>
              <a:t>Demonstration</a:t>
            </a:r>
          </a:p>
        </p:txBody>
      </p:sp>
      <p:sp>
        <p:nvSpPr>
          <p:cNvPr id="310" name="Shape 310"/>
          <p:cNvSpPr txBox="1"/>
          <p:nvPr/>
        </p:nvSpPr>
        <p:spPr>
          <a:xfrm>
            <a:off x="3319309" y="4459971"/>
            <a:ext cx="2082621" cy="276998"/>
          </a:xfrm>
          <a:prstGeom prst="rect">
            <a:avLst/>
          </a:prstGeom>
          <a:noFill/>
          <a:ln>
            <a:noFill/>
          </a:ln>
        </p:spPr>
        <p:txBody>
          <a:bodyPr lIns="91425" tIns="45700" rIns="91425" bIns="45700" anchor="t" anchorCtr="0">
            <a:noAutofit/>
          </a:bodyPr>
          <a:lstStyle/>
          <a:p>
            <a:pPr marL="0" marR="0" lvl="0" indent="0" algn="l" rtl="0">
              <a:buSzPct val="25000"/>
              <a:buNone/>
            </a:pPr>
            <a:r>
              <a:rPr lang="en-US" sz="1200" b="0" i="0" u="none" strike="noStrike" cap="none" baseline="0">
                <a:solidFill>
                  <a:schemeClr val="dk1"/>
                </a:solidFill>
                <a:latin typeface="Muli"/>
                <a:ea typeface="Muli"/>
                <a:cs typeface="Muli"/>
                <a:sym typeface="Muli"/>
              </a:rPr>
              <a:t>Van de Graaff Generator</a:t>
            </a:r>
          </a:p>
        </p:txBody>
      </p:sp>
      <p:sp>
        <p:nvSpPr>
          <p:cNvPr id="311" name="Shape 311"/>
          <p:cNvSpPr txBox="1"/>
          <p:nvPr/>
        </p:nvSpPr>
        <p:spPr>
          <a:xfrm>
            <a:off x="5705143" y="4321471"/>
            <a:ext cx="2391514" cy="461664"/>
          </a:xfrm>
          <a:prstGeom prst="rect">
            <a:avLst/>
          </a:prstGeom>
          <a:noFill/>
          <a:ln>
            <a:noFill/>
          </a:ln>
        </p:spPr>
        <p:txBody>
          <a:bodyPr lIns="91425" tIns="45700" rIns="91425" bIns="45700" anchor="t" anchorCtr="0">
            <a:noAutofit/>
          </a:bodyPr>
          <a:lstStyle/>
          <a:p>
            <a:pPr marL="0" marR="0" lvl="0" indent="0" algn="ctr" rtl="0">
              <a:buSzPct val="25000"/>
              <a:buNone/>
            </a:pPr>
            <a:r>
              <a:rPr lang="en-US" sz="1200" b="0" i="0" u="none" strike="noStrike" cap="none" baseline="0">
                <a:solidFill>
                  <a:schemeClr val="dk1"/>
                </a:solidFill>
                <a:latin typeface="Muli"/>
                <a:ea typeface="Muli"/>
                <a:cs typeface="Muli"/>
                <a:sym typeface="Muli"/>
              </a:rPr>
              <a:t>Flame and Lycopodium Power Demonstration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1043490" y="586636"/>
            <a:ext cx="7024744"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Muli"/>
              <a:buNone/>
            </a:pPr>
            <a:r>
              <a:rPr lang="en-US" sz="3600" b="0" i="0" u="none" strike="noStrike" cap="none" baseline="0" dirty="0">
                <a:solidFill>
                  <a:schemeClr val="accent1"/>
                </a:solidFill>
                <a:latin typeface="Muli"/>
                <a:ea typeface="Muli"/>
                <a:cs typeface="Muli"/>
                <a:sym typeface="Muli"/>
              </a:rPr>
              <a:t>Role of Science Teachers</a:t>
            </a:r>
          </a:p>
        </p:txBody>
      </p:sp>
      <p:sp>
        <p:nvSpPr>
          <p:cNvPr id="317" name="Shape 317"/>
          <p:cNvSpPr txBox="1">
            <a:spLocks noGrp="1"/>
          </p:cNvSpPr>
          <p:nvPr>
            <p:ph type="body" idx="1"/>
          </p:nvPr>
        </p:nvSpPr>
        <p:spPr>
          <a:xfrm>
            <a:off x="635030" y="2126359"/>
            <a:ext cx="8008441" cy="1573500"/>
          </a:xfrm>
          <a:prstGeom prst="rect">
            <a:avLst/>
          </a:prstGeom>
          <a:noFill/>
          <a:ln>
            <a:noFill/>
          </a:ln>
        </p:spPr>
        <p:txBody>
          <a:bodyPr lIns="91425" tIns="45700" rIns="91425" bIns="45700" anchor="t" anchorCtr="0">
            <a:noAutofit/>
          </a:bodyPr>
          <a:lstStyle/>
          <a:p>
            <a:pPr marL="457200" marR="0" lvl="0" indent="-381000" algn="l" rtl="0">
              <a:spcBef>
                <a:spcPts val="480"/>
              </a:spcBef>
              <a:buClr>
                <a:schemeClr val="dk2"/>
              </a:buClr>
              <a:buSzPct val="166666"/>
              <a:buFont typeface="Arial"/>
              <a:buChar char="•"/>
            </a:pPr>
            <a:r>
              <a:rPr lang="en-US" sz="2400" b="0" i="0" u="none" strike="noStrike" cap="none" baseline="0" dirty="0">
                <a:solidFill>
                  <a:schemeClr val="dk2"/>
                </a:solidFill>
                <a:latin typeface="Muli"/>
                <a:ea typeface="Muli"/>
                <a:cs typeface="Muli"/>
                <a:sym typeface="Muli"/>
              </a:rPr>
              <a:t>Have students view promotion video(</a:t>
            </a:r>
            <a:r>
              <a:rPr lang="en-US" sz="2400" b="0" i="0" u="none" strike="noStrike" cap="none" baseline="0" dirty="0" smtClean="0">
                <a:solidFill>
                  <a:schemeClr val="dk2"/>
                </a:solidFill>
                <a:latin typeface="Muli"/>
                <a:ea typeface="Muli"/>
                <a:cs typeface="Muli"/>
                <a:sym typeface="Muli"/>
              </a:rPr>
              <a:t>s</a:t>
            </a:r>
            <a:r>
              <a:rPr lang="en-US" dirty="0" smtClean="0"/>
              <a:t>), </a:t>
            </a:r>
            <a:r>
              <a:rPr lang="en-US" sz="2400" b="0" i="0" u="none" strike="noStrike" cap="none" baseline="0" dirty="0" smtClean="0">
                <a:solidFill>
                  <a:schemeClr val="dk2"/>
                </a:solidFill>
                <a:latin typeface="Muli"/>
                <a:ea typeface="Muli"/>
                <a:cs typeface="Muli"/>
                <a:sym typeface="Muli"/>
              </a:rPr>
              <a:t>presentations</a:t>
            </a:r>
            <a:endParaRPr lang="en-US" sz="2400" b="0" i="0" u="none" strike="noStrike" cap="none" baseline="0" dirty="0">
              <a:solidFill>
                <a:schemeClr val="dk2"/>
              </a:solidFill>
              <a:latin typeface="Muli"/>
              <a:ea typeface="Muli"/>
              <a:cs typeface="Muli"/>
              <a:sym typeface="Muli"/>
            </a:endParaRPr>
          </a:p>
          <a:p>
            <a:pPr marL="457200" marR="0" lvl="0" indent="-381000" algn="l" rtl="0">
              <a:spcBef>
                <a:spcPts val="480"/>
              </a:spcBef>
              <a:buClr>
                <a:schemeClr val="dk2"/>
              </a:buClr>
              <a:buSzPct val="166666"/>
              <a:buFont typeface="Arial"/>
              <a:buChar char="•"/>
            </a:pPr>
            <a:r>
              <a:rPr lang="en-US" sz="2400" b="0" i="0" u="none" strike="noStrike" cap="none" baseline="0" dirty="0">
                <a:solidFill>
                  <a:schemeClr val="dk2"/>
                </a:solidFill>
                <a:latin typeface="Muli"/>
                <a:ea typeface="Muli"/>
                <a:cs typeface="Muli"/>
                <a:sym typeface="Muli"/>
              </a:rPr>
              <a:t>Sign </a:t>
            </a:r>
            <a:r>
              <a:rPr lang="en-US" sz="2400" b="0" i="0" u="none" strike="noStrike" cap="none" baseline="0" dirty="0" smtClean="0">
                <a:solidFill>
                  <a:schemeClr val="dk2"/>
                </a:solidFill>
                <a:latin typeface="Muli"/>
                <a:ea typeface="Muli"/>
                <a:cs typeface="Muli"/>
                <a:sym typeface="Muli"/>
              </a:rPr>
              <a:t>up class </a:t>
            </a:r>
            <a:r>
              <a:rPr lang="en-US" sz="2400" b="0" i="0" u="none" strike="noStrike" cap="none" baseline="0" dirty="0">
                <a:solidFill>
                  <a:schemeClr val="dk2"/>
                </a:solidFill>
                <a:latin typeface="Muli"/>
                <a:ea typeface="Muli"/>
                <a:cs typeface="Muli"/>
                <a:sym typeface="Muli"/>
              </a:rPr>
              <a:t>for </a:t>
            </a:r>
            <a:r>
              <a:rPr lang="en-US" dirty="0"/>
              <a:t>Science Day</a:t>
            </a:r>
          </a:p>
        </p:txBody>
      </p:sp>
      <p:sp>
        <p:nvSpPr>
          <p:cNvPr id="318" name="Shape 318"/>
          <p:cNvSpPr/>
          <p:nvPr/>
        </p:nvSpPr>
        <p:spPr>
          <a:xfrm>
            <a:off x="856295" y="4426330"/>
            <a:ext cx="2222527" cy="1534016"/>
          </a:xfrm>
          <a:prstGeom prst="rect">
            <a:avLst/>
          </a:prstGeom>
          <a:blipFill>
            <a:blip r:embed="rId3"/>
            <a:stretch>
              <a:fillRect/>
            </a:stretch>
          </a:blipFill>
        </p:spPr>
      </p:sp>
      <p:sp>
        <p:nvSpPr>
          <p:cNvPr id="319" name="Shape 319"/>
          <p:cNvSpPr/>
          <p:nvPr/>
        </p:nvSpPr>
        <p:spPr>
          <a:xfrm>
            <a:off x="5785232" y="4426330"/>
            <a:ext cx="2452956" cy="1580649"/>
          </a:xfrm>
          <a:prstGeom prst="rect">
            <a:avLst/>
          </a:prstGeom>
          <a:blipFill>
            <a:blip r:embed="rId4"/>
            <a:stretch>
              <a:fillRect/>
            </a:stretch>
          </a:blipFill>
        </p:spPr>
      </p:sp>
      <p:sp>
        <p:nvSpPr>
          <p:cNvPr id="320" name="Shape 320"/>
          <p:cNvSpPr/>
          <p:nvPr/>
        </p:nvSpPr>
        <p:spPr>
          <a:xfrm>
            <a:off x="3269082" y="4426330"/>
            <a:ext cx="2363404" cy="1573427"/>
          </a:xfrm>
          <a:prstGeom prst="rect">
            <a:avLst/>
          </a:prstGeom>
          <a:blipFill>
            <a:blip r:embed="rId5"/>
            <a:stretch>
              <a:fillRect/>
            </a:stretch>
          </a:blipFill>
        </p:spPr>
      </p:sp>
      <p:sp>
        <p:nvSpPr>
          <p:cNvPr id="321" name="Shape 321"/>
          <p:cNvSpPr txBox="1"/>
          <p:nvPr/>
        </p:nvSpPr>
        <p:spPr>
          <a:xfrm>
            <a:off x="856295" y="4096579"/>
            <a:ext cx="2222527" cy="338554"/>
          </a:xfrm>
          <a:prstGeom prst="rect">
            <a:avLst/>
          </a:prstGeom>
          <a:noFill/>
          <a:ln>
            <a:noFill/>
          </a:ln>
        </p:spPr>
        <p:txBody>
          <a:bodyPr lIns="91425" tIns="45700" rIns="91425" bIns="45700" anchor="t" anchorCtr="0">
            <a:noAutofit/>
          </a:bodyPr>
          <a:lstStyle/>
          <a:p>
            <a:pPr marL="0" marR="0" lvl="0" indent="0" algn="ctr" rtl="0">
              <a:buSzPct val="25000"/>
              <a:buNone/>
            </a:pPr>
            <a:r>
              <a:rPr lang="en-US" sz="1600" b="0" i="0" u="none" strike="noStrike" cap="none" baseline="0">
                <a:solidFill>
                  <a:schemeClr val="dk1"/>
                </a:solidFill>
                <a:latin typeface="Muli"/>
                <a:ea typeface="Muli"/>
                <a:cs typeface="Muli"/>
                <a:sym typeface="Muli"/>
              </a:rPr>
              <a:t>Flame Waves</a:t>
            </a:r>
          </a:p>
        </p:txBody>
      </p:sp>
      <p:sp>
        <p:nvSpPr>
          <p:cNvPr id="322" name="Shape 322"/>
          <p:cNvSpPr txBox="1"/>
          <p:nvPr/>
        </p:nvSpPr>
        <p:spPr>
          <a:xfrm>
            <a:off x="5785232" y="3911913"/>
            <a:ext cx="2452957" cy="523219"/>
          </a:xfrm>
          <a:prstGeom prst="rect">
            <a:avLst/>
          </a:prstGeom>
          <a:noFill/>
          <a:ln>
            <a:noFill/>
          </a:ln>
        </p:spPr>
        <p:txBody>
          <a:bodyPr lIns="91425" tIns="45700" rIns="91425" bIns="45700" anchor="t" anchorCtr="0">
            <a:noAutofit/>
          </a:bodyPr>
          <a:lstStyle/>
          <a:p>
            <a:pPr marL="0" marR="0" lvl="0" indent="0" algn="ctr" rtl="0">
              <a:buSzPct val="25000"/>
              <a:buNone/>
            </a:pPr>
            <a:r>
              <a:rPr lang="en-US" sz="1400" b="0" i="0" u="none" strike="noStrike" cap="none" baseline="0" dirty="0">
                <a:solidFill>
                  <a:schemeClr val="dk1"/>
                </a:solidFill>
                <a:latin typeface="Muli"/>
                <a:ea typeface="Muli"/>
                <a:cs typeface="Muli"/>
                <a:sym typeface="Muli"/>
              </a:rPr>
              <a:t>Liquid Nitrogen Demonstration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63147"/>
            <a:ext cx="7024744" cy="1143000"/>
          </a:xfrm>
        </p:spPr>
        <p:txBody>
          <a:bodyPr/>
          <a:lstStyle/>
          <a:p>
            <a:pPr algn="ctr"/>
            <a:r>
              <a:rPr lang="en-US" dirty="0" smtClean="0"/>
              <a:t>Measuring Success</a:t>
            </a:r>
            <a:endParaRPr lang="en-US" dirty="0"/>
          </a:p>
        </p:txBody>
      </p:sp>
      <p:sp>
        <p:nvSpPr>
          <p:cNvPr id="3" name="Text Placeholder 2"/>
          <p:cNvSpPr>
            <a:spLocks noGrp="1"/>
          </p:cNvSpPr>
          <p:nvPr>
            <p:ph type="body" idx="1"/>
          </p:nvPr>
        </p:nvSpPr>
        <p:spPr>
          <a:xfrm>
            <a:off x="864349" y="1711993"/>
            <a:ext cx="7479250" cy="4674105"/>
          </a:xfrm>
        </p:spPr>
        <p:txBody>
          <a:bodyPr/>
          <a:lstStyle/>
          <a:p>
            <a:pPr marL="419100" indent="-342900">
              <a:buClr>
                <a:srgbClr val="3E3D2D"/>
              </a:buClr>
              <a:buSzPct val="166666"/>
            </a:pPr>
            <a:r>
              <a:rPr lang="en-US" dirty="0" smtClean="0">
                <a:solidFill>
                  <a:srgbClr val="3E3D2D"/>
                </a:solidFill>
              </a:rPr>
              <a:t>Obtaining a substantially large number of participants </a:t>
            </a:r>
            <a:r>
              <a:rPr lang="en-US" dirty="0" smtClean="0">
                <a:solidFill>
                  <a:srgbClr val="3E3D2D"/>
                </a:solidFill>
              </a:rPr>
              <a:t>(~ 5 </a:t>
            </a:r>
            <a:r>
              <a:rPr lang="en-US" dirty="0" smtClean="0">
                <a:solidFill>
                  <a:srgbClr val="3E3D2D"/>
                </a:solidFill>
              </a:rPr>
              <a:t>classes)</a:t>
            </a:r>
          </a:p>
          <a:p>
            <a:pPr marL="419100" lvl="0" indent="-342900">
              <a:buClr>
                <a:srgbClr val="3E3D2D"/>
              </a:buClr>
              <a:buSzPct val="166666"/>
            </a:pPr>
            <a:r>
              <a:rPr lang="en-US" dirty="0" smtClean="0">
                <a:solidFill>
                  <a:srgbClr val="3E3D2D"/>
                </a:solidFill>
              </a:rPr>
              <a:t>Students take pre and post Science Day </a:t>
            </a:r>
            <a:r>
              <a:rPr lang="en-US" dirty="0" smtClean="0">
                <a:solidFill>
                  <a:srgbClr val="3E3D2D"/>
                </a:solidFill>
              </a:rPr>
              <a:t>surveys</a:t>
            </a:r>
          </a:p>
          <a:p>
            <a:pPr marL="716280" lvl="1" indent="-342900">
              <a:buClr>
                <a:srgbClr val="3E3D2D"/>
              </a:buClr>
              <a:buSzPct val="166666"/>
            </a:pPr>
            <a:r>
              <a:rPr lang="en-US" dirty="0" smtClean="0">
                <a:solidFill>
                  <a:srgbClr val="3E3D2D"/>
                </a:solidFill>
              </a:rPr>
              <a:t>Executive committee compares results, prepares report</a:t>
            </a:r>
            <a:endParaRPr lang="en-US" dirty="0" smtClean="0">
              <a:solidFill>
                <a:srgbClr val="3E3D2D"/>
              </a:solidFill>
            </a:endParaRPr>
          </a:p>
          <a:p>
            <a:pPr marL="419100" lvl="0" indent="-342900">
              <a:buClr>
                <a:srgbClr val="3E3D2D"/>
              </a:buClr>
              <a:buSzPct val="166666"/>
            </a:pPr>
            <a:r>
              <a:rPr lang="en-US" dirty="0" smtClean="0">
                <a:solidFill>
                  <a:srgbClr val="3E3D2D"/>
                </a:solidFill>
              </a:rPr>
              <a:t>Have </a:t>
            </a:r>
            <a:r>
              <a:rPr lang="en-US" dirty="0" smtClean="0">
                <a:solidFill>
                  <a:srgbClr val="3E3D2D"/>
                </a:solidFill>
              </a:rPr>
              <a:t>an increase in the number of students willing to participate in the Science Synergy </a:t>
            </a:r>
            <a:r>
              <a:rPr lang="en-US" dirty="0" smtClean="0">
                <a:solidFill>
                  <a:srgbClr val="3E3D2D"/>
                </a:solidFill>
              </a:rPr>
              <a:t>Tournament</a:t>
            </a:r>
            <a:endParaRPr lang="en-US" sz="3000" dirty="0"/>
          </a:p>
          <a:p>
            <a:pPr marL="373380" lvl="1" indent="0">
              <a:buClr>
                <a:srgbClr val="3E3D2D"/>
              </a:buClr>
              <a:buSzPct val="166666"/>
              <a:buNone/>
            </a:pPr>
            <a:r>
              <a:rPr lang="en-US" dirty="0" smtClean="0">
                <a:solidFill>
                  <a:srgbClr val="3E3D2D"/>
                </a:solidFill>
              </a:rPr>
              <a:t>(Science Day would take place before Science Synerg</a:t>
            </a:r>
            <a:r>
              <a:rPr lang="en-US" dirty="0" smtClean="0">
                <a:solidFill>
                  <a:srgbClr val="3E3D2D"/>
                </a:solidFill>
              </a:rPr>
              <a:t>y Tournament)</a:t>
            </a:r>
            <a:endParaRPr lang="en-US" dirty="0" smtClean="0">
              <a:solidFill>
                <a:srgbClr val="3E3D2D"/>
              </a:solidFill>
            </a:endParaRPr>
          </a:p>
        </p:txBody>
      </p:sp>
    </p:spTree>
    <p:extLst>
      <p:ext uri="{BB962C8B-B14F-4D97-AF65-F5344CB8AC3E}">
        <p14:creationId xmlns:p14="http://schemas.microsoft.com/office/powerpoint/2010/main" val="404601763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98536"/>
            <a:ext cx="7024744" cy="1143000"/>
          </a:xfrm>
        </p:spPr>
        <p:txBody>
          <a:bodyPr/>
          <a:lstStyle/>
          <a:p>
            <a:pPr algn="ctr"/>
            <a:r>
              <a:rPr lang="en-US" sz="3600" dirty="0" smtClean="0"/>
              <a:t>Next Step</a:t>
            </a:r>
            <a:endParaRPr lang="en-US" sz="3600" dirty="0"/>
          </a:p>
        </p:txBody>
      </p:sp>
      <p:sp>
        <p:nvSpPr>
          <p:cNvPr id="3" name="Text Placeholder 2"/>
          <p:cNvSpPr>
            <a:spLocks noGrp="1"/>
          </p:cNvSpPr>
          <p:nvPr>
            <p:ph type="body" idx="1"/>
          </p:nvPr>
        </p:nvSpPr>
        <p:spPr>
          <a:xfrm>
            <a:off x="388077" y="1146678"/>
            <a:ext cx="8131920" cy="5380552"/>
          </a:xfrm>
        </p:spPr>
        <p:txBody>
          <a:bodyPr/>
          <a:lstStyle/>
          <a:p>
            <a:r>
              <a:rPr lang="en-US" sz="2100" dirty="0" smtClean="0"/>
              <a:t>Create a timeline based on </a:t>
            </a:r>
            <a:r>
              <a:rPr lang="en-US" sz="2100" dirty="0" err="1" smtClean="0"/>
              <a:t>Harriton</a:t>
            </a:r>
            <a:r>
              <a:rPr lang="en-US" sz="2100" dirty="0" smtClean="0"/>
              <a:t> and </a:t>
            </a:r>
            <a:r>
              <a:rPr lang="en-US" sz="2100" dirty="0" err="1" smtClean="0"/>
              <a:t>iPraxis</a:t>
            </a:r>
            <a:r>
              <a:rPr lang="en-US" sz="2100" dirty="0" smtClean="0"/>
              <a:t> schools’ calendars</a:t>
            </a:r>
          </a:p>
          <a:p>
            <a:r>
              <a:rPr lang="en-US" sz="2100" dirty="0" smtClean="0"/>
              <a:t>Determine </a:t>
            </a:r>
            <a:r>
              <a:rPr lang="en-US" sz="2100" dirty="0"/>
              <a:t>interested </a:t>
            </a:r>
            <a:r>
              <a:rPr lang="en-US" sz="2100" dirty="0" smtClean="0"/>
              <a:t>teachers to take part of Science Synergy program</a:t>
            </a:r>
          </a:p>
          <a:p>
            <a:r>
              <a:rPr lang="en-US" sz="2100" dirty="0" smtClean="0"/>
              <a:t>Reach out to schools and work with teachers to identify potential candidates for Science Synergy teams</a:t>
            </a:r>
          </a:p>
          <a:p>
            <a:r>
              <a:rPr lang="en-US" sz="2100" dirty="0" smtClean="0"/>
              <a:t>Make contact lists for possible executive and advisory committee members</a:t>
            </a:r>
            <a:endParaRPr lang="en-US" sz="2100" dirty="0"/>
          </a:p>
          <a:p>
            <a:r>
              <a:rPr lang="en-US" sz="2100" dirty="0" smtClean="0"/>
              <a:t>Create a website providing information for participants, teachers, sponsors</a:t>
            </a:r>
          </a:p>
          <a:p>
            <a:pPr lvl="1"/>
            <a:r>
              <a:rPr lang="en-US" sz="2100" dirty="0" smtClean="0"/>
              <a:t>Post notices for upcoming events (both Sci. Syn. Tournament and Science Day </a:t>
            </a:r>
          </a:p>
          <a:p>
            <a:pPr lvl="1"/>
            <a:r>
              <a:rPr lang="en-US" sz="2100" dirty="0" smtClean="0"/>
              <a:t>Tutorial videos, forums for students to receive help and ask questions from executive committee members (high school students) </a:t>
            </a:r>
          </a:p>
        </p:txBody>
      </p:sp>
    </p:spTree>
    <p:extLst>
      <p:ext uri="{BB962C8B-B14F-4D97-AF65-F5344CB8AC3E}">
        <p14:creationId xmlns:p14="http://schemas.microsoft.com/office/powerpoint/2010/main" val="321339002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3-08-26 at 4.2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397" y="4019192"/>
            <a:ext cx="3976215" cy="2224123"/>
          </a:xfrm>
          <a:prstGeom prst="rect">
            <a:avLst/>
          </a:prstGeom>
        </p:spPr>
      </p:pic>
      <p:sp>
        <p:nvSpPr>
          <p:cNvPr id="10" name="Title 1"/>
          <p:cNvSpPr>
            <a:spLocks noGrp="1"/>
          </p:cNvSpPr>
          <p:nvPr>
            <p:ph type="title"/>
          </p:nvPr>
        </p:nvSpPr>
        <p:spPr>
          <a:xfrm>
            <a:off x="1043490" y="198536"/>
            <a:ext cx="7024744" cy="1143000"/>
          </a:xfrm>
        </p:spPr>
        <p:txBody>
          <a:bodyPr/>
          <a:lstStyle/>
          <a:p>
            <a:pPr algn="ctr"/>
            <a:r>
              <a:rPr lang="en-US" sz="3600" dirty="0" smtClean="0"/>
              <a:t>Conclusion</a:t>
            </a:r>
            <a:endParaRPr lang="en-US" sz="3600" dirty="0"/>
          </a:p>
        </p:txBody>
      </p:sp>
      <p:sp>
        <p:nvSpPr>
          <p:cNvPr id="12" name="Rectangle 11"/>
          <p:cNvSpPr/>
          <p:nvPr/>
        </p:nvSpPr>
        <p:spPr>
          <a:xfrm>
            <a:off x="617391" y="1341536"/>
            <a:ext cx="7450843" cy="4939814"/>
          </a:xfrm>
          <a:prstGeom prst="rect">
            <a:avLst/>
          </a:prstGeom>
        </p:spPr>
        <p:txBody>
          <a:bodyPr wrap="square">
            <a:spAutoFit/>
          </a:bodyPr>
          <a:lstStyle/>
          <a:p>
            <a:pPr marL="342900" indent="-342900">
              <a:buFont typeface="Arial"/>
              <a:buChar char="•"/>
            </a:pPr>
            <a:r>
              <a:rPr lang="en-US" sz="2100" b="1" dirty="0" smtClean="0"/>
              <a:t>Science Synergy Invitational Tournament: </a:t>
            </a:r>
            <a:r>
              <a:rPr lang="en-US" sz="2100" dirty="0" smtClean="0"/>
              <a:t>Partnership between </a:t>
            </a:r>
            <a:r>
              <a:rPr lang="en-US" sz="2100" dirty="0" err="1" smtClean="0"/>
              <a:t>iPraxis</a:t>
            </a:r>
            <a:r>
              <a:rPr lang="en-US" sz="2100" dirty="0" smtClean="0"/>
              <a:t> and Science Synergy to host a middle </a:t>
            </a:r>
            <a:r>
              <a:rPr lang="en-US" sz="2100" dirty="0"/>
              <a:t>s</a:t>
            </a:r>
            <a:r>
              <a:rPr lang="en-US" sz="2100" dirty="0" smtClean="0"/>
              <a:t>chool STEM-related tournament in an effort to nurture talent and interest in STEM topics</a:t>
            </a:r>
          </a:p>
          <a:p>
            <a:pPr marL="342900" indent="-342900">
              <a:buFont typeface="Arial"/>
              <a:buChar char="•"/>
            </a:pPr>
            <a:r>
              <a:rPr lang="en-US" sz="2100" b="1" dirty="0" smtClean="0"/>
              <a:t>Science Day: </a:t>
            </a:r>
            <a:r>
              <a:rPr lang="en-US" sz="2100" dirty="0" smtClean="0"/>
              <a:t>Science Synergy arranges a Science Day for students of all ages, in which high school students provide demonstrations and explanations of various scientific phenomena</a:t>
            </a:r>
          </a:p>
          <a:p>
            <a:pPr marL="342900" indent="-342900">
              <a:buFont typeface="Arial"/>
              <a:buChar char="•"/>
            </a:pPr>
            <a:endParaRPr lang="en-US" sz="2100" dirty="0"/>
          </a:p>
          <a:p>
            <a:pPr marL="342900" indent="-342900">
              <a:buFont typeface="Arial"/>
              <a:buChar char="•"/>
            </a:pPr>
            <a:r>
              <a:rPr lang="en-US" sz="2100" b="1" dirty="0" smtClean="0"/>
              <a:t>Goals: </a:t>
            </a:r>
            <a:r>
              <a:rPr lang="en-US" sz="2100" dirty="0" smtClean="0"/>
              <a:t>Spread interest in </a:t>
            </a:r>
          </a:p>
          <a:p>
            <a:r>
              <a:rPr lang="en-US" sz="2100" dirty="0" smtClean="0"/>
              <a:t>STEM topics, encourage </a:t>
            </a:r>
          </a:p>
          <a:p>
            <a:r>
              <a:rPr lang="en-US" sz="2100" dirty="0" smtClean="0"/>
              <a:t>students to pursue STEM </a:t>
            </a:r>
            <a:endParaRPr lang="en-US" sz="2100" dirty="0"/>
          </a:p>
          <a:p>
            <a:r>
              <a:rPr lang="en-US" sz="2100" dirty="0" smtClean="0"/>
              <a:t>Interests, and view positive </a:t>
            </a:r>
          </a:p>
          <a:p>
            <a:r>
              <a:rPr lang="en-US" sz="2100" dirty="0" smtClean="0"/>
              <a:t>trends in approach to science</a:t>
            </a:r>
          </a:p>
          <a:p>
            <a:r>
              <a:rPr lang="en-US" sz="2100" dirty="0" smtClean="0"/>
              <a:t>in school and independently</a:t>
            </a:r>
            <a:endParaRPr lang="en-US" sz="2100" dirty="0"/>
          </a:p>
        </p:txBody>
      </p:sp>
    </p:spTree>
    <p:extLst>
      <p:ext uri="{BB962C8B-B14F-4D97-AF65-F5344CB8AC3E}">
        <p14:creationId xmlns:p14="http://schemas.microsoft.com/office/powerpoint/2010/main" val="113658980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178256" y="835406"/>
            <a:ext cx="8690001" cy="548639"/>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Muli"/>
              <a:buNone/>
            </a:pPr>
            <a:r>
              <a:rPr lang="en-US" sz="3600" b="0" i="0" u="none" strike="noStrike" cap="none" baseline="0" dirty="0">
                <a:solidFill>
                  <a:schemeClr val="accent1"/>
                </a:solidFill>
                <a:latin typeface="Muli"/>
                <a:ea typeface="Muli"/>
                <a:cs typeface="Muli"/>
                <a:sym typeface="Muli"/>
              </a:rPr>
              <a:t>Overview: </a:t>
            </a:r>
            <a:r>
              <a:rPr lang="en-US" sz="3600" b="0" i="0" u="none" strike="noStrike" cap="none" baseline="0" dirty="0" smtClean="0">
                <a:solidFill>
                  <a:schemeClr val="accent1"/>
                </a:solidFill>
                <a:latin typeface="Muli"/>
                <a:ea typeface="Muli"/>
                <a:cs typeface="Muli"/>
                <a:sym typeface="Muli"/>
              </a:rPr>
              <a:t>Science</a:t>
            </a:r>
            <a:r>
              <a:rPr lang="en-US" sz="3600" b="0" i="0" u="none" strike="noStrike" cap="none" dirty="0" smtClean="0">
                <a:solidFill>
                  <a:schemeClr val="accent1"/>
                </a:solidFill>
                <a:latin typeface="Muli"/>
                <a:ea typeface="Muli"/>
                <a:cs typeface="Muli"/>
                <a:sym typeface="Muli"/>
              </a:rPr>
              <a:t> Synergy</a:t>
            </a:r>
            <a:endParaRPr lang="en-US" sz="3600" b="0" i="0" u="none" strike="noStrike" cap="none" baseline="0" dirty="0">
              <a:solidFill>
                <a:schemeClr val="accent1"/>
              </a:solidFill>
              <a:latin typeface="Muli"/>
              <a:ea typeface="Muli"/>
              <a:cs typeface="Muli"/>
              <a:sym typeface="Muli"/>
            </a:endParaRPr>
          </a:p>
        </p:txBody>
      </p:sp>
      <p:sp>
        <p:nvSpPr>
          <p:cNvPr id="265" name="Shape 265"/>
          <p:cNvSpPr txBox="1">
            <a:spLocks noGrp="1"/>
          </p:cNvSpPr>
          <p:nvPr>
            <p:ph type="body" idx="1"/>
          </p:nvPr>
        </p:nvSpPr>
        <p:spPr>
          <a:xfrm>
            <a:off x="467925" y="1384045"/>
            <a:ext cx="8193188" cy="4995884"/>
          </a:xfrm>
          <a:prstGeom prst="rect">
            <a:avLst/>
          </a:prstGeom>
          <a:noFill/>
          <a:ln>
            <a:noFill/>
          </a:ln>
        </p:spPr>
        <p:txBody>
          <a:bodyPr lIns="91425" tIns="45700" rIns="91425" bIns="45700" anchor="t" anchorCtr="0">
            <a:noAutofit/>
          </a:bodyPr>
          <a:lstStyle/>
          <a:p>
            <a:pPr marL="373380" lvl="1" indent="0">
              <a:buClr>
                <a:schemeClr val="dk2"/>
              </a:buClr>
              <a:buSzPct val="166666"/>
              <a:buNone/>
            </a:pPr>
            <a:r>
              <a:rPr lang="en-US" sz="2400" dirty="0" smtClean="0"/>
              <a:t>Science Synergy is a non profit group dedicated to encouraging Philadelphia Middle School students to pursue interests in science</a:t>
            </a:r>
            <a:r>
              <a:rPr lang="en-US" sz="2000" dirty="0" smtClean="0"/>
              <a:t>. </a:t>
            </a:r>
            <a:r>
              <a:rPr lang="en-US" sz="2400" dirty="0" smtClean="0"/>
              <a:t>It is a high school student led effort. </a:t>
            </a:r>
            <a:endParaRPr lang="en-US" b="1" dirty="0" smtClean="0"/>
          </a:p>
          <a:p>
            <a:pPr marL="76200" indent="0" algn="ctr">
              <a:buClr>
                <a:schemeClr val="dk2"/>
              </a:buClr>
              <a:buSzPct val="166666"/>
              <a:buNone/>
            </a:pPr>
            <a:r>
              <a:rPr lang="en-US" b="1" dirty="0" smtClean="0"/>
              <a:t>Mission</a:t>
            </a:r>
            <a:endParaRPr lang="en-US" sz="2200" b="1" dirty="0" smtClean="0"/>
          </a:p>
          <a:p>
            <a:pPr marL="419100" indent="-342900">
              <a:buClr>
                <a:schemeClr val="dk2"/>
              </a:buClr>
              <a:buSzPct val="166666"/>
            </a:pPr>
            <a:r>
              <a:rPr lang="en-US" sz="2200" dirty="0" smtClean="0"/>
              <a:t>To spread excitement about exploring various topics of STEM</a:t>
            </a:r>
          </a:p>
          <a:p>
            <a:pPr marL="419100" indent="-342900">
              <a:buClr>
                <a:schemeClr val="dk2"/>
              </a:buClr>
              <a:buSzPct val="166666"/>
            </a:pPr>
            <a:r>
              <a:rPr lang="en-US" sz="2200" dirty="0" smtClean="0"/>
              <a:t>To create a cooperative, fun, friendly intermural program for students interested in STEM</a:t>
            </a:r>
            <a:r>
              <a:rPr lang="en-US" sz="2200" dirty="0"/>
              <a:t> </a:t>
            </a:r>
            <a:endParaRPr lang="en-US" sz="2200" dirty="0" smtClean="0"/>
          </a:p>
          <a:p>
            <a:pPr marL="419100" indent="-342900">
              <a:buClr>
                <a:schemeClr val="dk2"/>
              </a:buClr>
              <a:buSzPct val="166666"/>
            </a:pPr>
            <a:r>
              <a:rPr lang="en-US" sz="2200" dirty="0" smtClean="0"/>
              <a:t>To identify and cultivate potential future scientists</a:t>
            </a:r>
          </a:p>
          <a:p>
            <a:pPr marL="419100" indent="-342900">
              <a:buClr>
                <a:schemeClr val="dk2"/>
              </a:buClr>
              <a:buSzPct val="166666"/>
            </a:pPr>
            <a:r>
              <a:rPr lang="en-US" sz="2200" dirty="0" smtClean="0"/>
              <a:t>To encourage students to approach science in class and outside of school with more enthusiasm</a:t>
            </a:r>
            <a:endParaRPr lang="en-US" sz="2200" dirty="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700953" y="651260"/>
            <a:ext cx="7607363"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Muli"/>
              <a:buNone/>
            </a:pPr>
            <a:r>
              <a:rPr lang="en-US" sz="3600" b="0" i="0" u="none" strike="noStrike" cap="none" baseline="0" dirty="0">
                <a:solidFill>
                  <a:schemeClr val="accent1"/>
                </a:solidFill>
                <a:latin typeface="Muli"/>
                <a:ea typeface="Muli"/>
                <a:cs typeface="Muli"/>
                <a:sym typeface="Muli"/>
              </a:rPr>
              <a:t>Proposal: Science </a:t>
            </a:r>
            <a:r>
              <a:rPr lang="en-US" sz="3600" b="0" i="0" u="none" strike="noStrike" cap="none" baseline="0" dirty="0" smtClean="0">
                <a:solidFill>
                  <a:schemeClr val="accent1"/>
                </a:solidFill>
                <a:latin typeface="Muli"/>
                <a:ea typeface="Muli"/>
                <a:cs typeface="Muli"/>
                <a:sym typeface="Muli"/>
              </a:rPr>
              <a:t>Synergy Middle</a:t>
            </a:r>
            <a:r>
              <a:rPr lang="en-US" sz="3600" b="0" i="0" u="none" strike="noStrike" cap="none" dirty="0" smtClean="0">
                <a:solidFill>
                  <a:schemeClr val="accent1"/>
                </a:solidFill>
                <a:latin typeface="Muli"/>
                <a:ea typeface="Muli"/>
                <a:cs typeface="Muli"/>
                <a:sym typeface="Muli"/>
              </a:rPr>
              <a:t> School Invitational Tournament</a:t>
            </a:r>
            <a:endParaRPr lang="en-US" sz="3600" b="0" i="0" u="none" strike="noStrike" cap="none" baseline="0" dirty="0">
              <a:solidFill>
                <a:schemeClr val="accent1"/>
              </a:solidFill>
              <a:latin typeface="Muli"/>
              <a:ea typeface="Muli"/>
              <a:cs typeface="Muli"/>
              <a:sym typeface="Muli"/>
            </a:endParaRPr>
          </a:p>
        </p:txBody>
      </p:sp>
      <p:sp>
        <p:nvSpPr>
          <p:cNvPr id="272" name="Shape 272"/>
          <p:cNvSpPr txBox="1">
            <a:spLocks noGrp="1"/>
          </p:cNvSpPr>
          <p:nvPr>
            <p:ph type="body" idx="1"/>
          </p:nvPr>
        </p:nvSpPr>
        <p:spPr>
          <a:xfrm>
            <a:off x="700954" y="1909526"/>
            <a:ext cx="7976978" cy="5254433"/>
          </a:xfrm>
          <a:prstGeom prst="rect">
            <a:avLst/>
          </a:prstGeom>
          <a:noFill/>
          <a:ln>
            <a:noFill/>
          </a:ln>
        </p:spPr>
        <p:txBody>
          <a:bodyPr lIns="91425" tIns="45700" rIns="91425" bIns="45700" anchor="t" anchorCtr="0">
            <a:noAutofit/>
          </a:bodyPr>
          <a:lstStyle/>
          <a:p>
            <a:pPr marL="0" marR="0" lvl="0" indent="0" algn="l" rtl="0">
              <a:spcBef>
                <a:spcPts val="400"/>
              </a:spcBef>
              <a:buClr>
                <a:schemeClr val="accent1"/>
              </a:buClr>
              <a:buSzPct val="25000"/>
              <a:buFont typeface="Muli"/>
              <a:buNone/>
            </a:pPr>
            <a:r>
              <a:rPr lang="en-US" sz="2700" dirty="0" err="1" smtClean="0"/>
              <a:t>Harriton</a:t>
            </a:r>
            <a:r>
              <a:rPr lang="en-US" sz="2700" dirty="0"/>
              <a:t> </a:t>
            </a:r>
            <a:r>
              <a:rPr lang="en-US" sz="2700" dirty="0" smtClean="0"/>
              <a:t>High School science students </a:t>
            </a:r>
            <a:r>
              <a:rPr lang="en-US" sz="2700" b="0" i="0" u="none" strike="noStrike" cap="none" baseline="0" dirty="0" smtClean="0">
                <a:solidFill>
                  <a:schemeClr val="dk2"/>
                </a:solidFill>
                <a:sym typeface="Muli"/>
              </a:rPr>
              <a:t>organize </a:t>
            </a:r>
            <a:r>
              <a:rPr lang="en-US" sz="2700" b="0" i="0" u="none" strike="noStrike" cap="none" baseline="0" dirty="0">
                <a:solidFill>
                  <a:schemeClr val="dk2"/>
                </a:solidFill>
                <a:sym typeface="Muli"/>
              </a:rPr>
              <a:t>a </a:t>
            </a:r>
            <a:r>
              <a:rPr lang="en-US" sz="2700" b="0" i="0" u="none" strike="noStrike" cap="none" baseline="0" dirty="0" smtClean="0">
                <a:solidFill>
                  <a:schemeClr val="dk2"/>
                </a:solidFill>
                <a:sym typeface="Muli"/>
              </a:rPr>
              <a:t>STEM tournament </a:t>
            </a:r>
            <a:r>
              <a:rPr lang="en-US" sz="2700" b="0" i="0" u="none" strike="noStrike" cap="none" baseline="0" dirty="0">
                <a:solidFill>
                  <a:schemeClr val="dk2"/>
                </a:solidFill>
                <a:sym typeface="Muli"/>
              </a:rPr>
              <a:t>under the name of Science Synergy, consisting of selected competitive </a:t>
            </a:r>
            <a:r>
              <a:rPr lang="en-US" sz="2700" b="0" i="0" u="none" strike="noStrike" cap="none" baseline="0" dirty="0" smtClean="0">
                <a:solidFill>
                  <a:schemeClr val="dk2"/>
                </a:solidFill>
                <a:sym typeface="Muli"/>
              </a:rPr>
              <a:t>“events” that </a:t>
            </a:r>
            <a:r>
              <a:rPr lang="en-US" sz="2700" b="0" i="0" u="none" strike="noStrike" cap="none" baseline="0" dirty="0">
                <a:solidFill>
                  <a:schemeClr val="dk2"/>
                </a:solidFill>
                <a:sym typeface="Muli"/>
              </a:rPr>
              <a:t>are chosen to best suit participants’ abilities for </a:t>
            </a:r>
            <a:r>
              <a:rPr lang="en-US" sz="2700" b="0" i="0" u="none" strike="noStrike" cap="none" baseline="0" dirty="0" smtClean="0">
                <a:solidFill>
                  <a:schemeClr val="dk2"/>
                </a:solidFill>
                <a:sym typeface="Muli"/>
              </a:rPr>
              <a:t>success.</a:t>
            </a:r>
          </a:p>
        </p:txBody>
      </p:sp>
      <p:sp>
        <p:nvSpPr>
          <p:cNvPr id="273" name="Shape 273"/>
          <p:cNvSpPr/>
          <p:nvPr/>
        </p:nvSpPr>
        <p:spPr>
          <a:xfrm>
            <a:off x="5674066" y="4682103"/>
            <a:ext cx="2394167" cy="1588723"/>
          </a:xfrm>
          <a:prstGeom prst="rect">
            <a:avLst/>
          </a:prstGeom>
          <a:blipFill>
            <a:blip r:embed="rId3"/>
            <a:stretch>
              <a:fillRect/>
            </a:stretch>
          </a:blipFill>
        </p:spPr>
      </p:sp>
      <p:sp>
        <p:nvSpPr>
          <p:cNvPr id="274" name="Shape 274"/>
          <p:cNvSpPr/>
          <p:nvPr/>
        </p:nvSpPr>
        <p:spPr>
          <a:xfrm>
            <a:off x="1043491" y="4682103"/>
            <a:ext cx="2361719" cy="1588722"/>
          </a:xfrm>
          <a:prstGeom prst="rect">
            <a:avLst/>
          </a:prstGeom>
          <a:blipFill>
            <a:blip r:embed="rId4"/>
            <a:stretch>
              <a:fillRect/>
            </a:stretch>
          </a:blipFill>
        </p:spPr>
      </p:sp>
      <p:sp>
        <p:nvSpPr>
          <p:cNvPr id="275" name="Shape 275"/>
          <p:cNvSpPr/>
          <p:nvPr/>
        </p:nvSpPr>
        <p:spPr>
          <a:xfrm>
            <a:off x="3533501" y="4682103"/>
            <a:ext cx="2023124" cy="1588722"/>
          </a:xfrm>
          <a:prstGeom prst="rect">
            <a:avLst/>
          </a:prstGeom>
          <a:blipFill>
            <a:blip r:embed="rId5"/>
            <a:stretch>
              <a:fillRect/>
            </a:stretch>
          </a:blipFill>
        </p:spPr>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11692"/>
            <a:ext cx="7024744" cy="1076111"/>
          </a:xfrm>
        </p:spPr>
        <p:txBody>
          <a:bodyPr/>
          <a:lstStyle/>
          <a:p>
            <a:pPr algn="ctr"/>
            <a:r>
              <a:rPr lang="en-US" dirty="0" smtClean="0"/>
              <a:t>Teams and Schools</a:t>
            </a:r>
            <a:endParaRPr lang="en-US" dirty="0"/>
          </a:p>
        </p:txBody>
      </p:sp>
      <p:sp>
        <p:nvSpPr>
          <p:cNvPr id="3" name="Text Placeholder 2"/>
          <p:cNvSpPr>
            <a:spLocks noGrp="1"/>
          </p:cNvSpPr>
          <p:nvPr>
            <p:ph type="body" idx="1"/>
          </p:nvPr>
        </p:nvSpPr>
        <p:spPr>
          <a:xfrm>
            <a:off x="635031" y="1287803"/>
            <a:ext cx="7779125" cy="3898697"/>
          </a:xfrm>
        </p:spPr>
        <p:txBody>
          <a:bodyPr/>
          <a:lstStyle/>
          <a:p>
            <a:pPr marL="400050" lvl="0" indent="-285750">
              <a:spcBef>
                <a:spcPts val="0"/>
              </a:spcBef>
              <a:buClr>
                <a:srgbClr val="000000"/>
              </a:buClr>
              <a:buSzPct val="166666"/>
            </a:pPr>
            <a:r>
              <a:rPr lang="en-US" sz="2800" dirty="0" smtClean="0">
                <a:solidFill>
                  <a:srgbClr val="000000"/>
                </a:solidFill>
                <a:latin typeface="Arial"/>
                <a:ea typeface="Arial"/>
                <a:cs typeface="Arial"/>
                <a:sym typeface="Arial"/>
              </a:rPr>
              <a:t>A team of interested middle school students (5-8) will represent each </a:t>
            </a:r>
            <a:r>
              <a:rPr lang="en-US" sz="2800" dirty="0" err="1" smtClean="0">
                <a:solidFill>
                  <a:srgbClr val="000000"/>
                </a:solidFill>
                <a:latin typeface="Arial"/>
                <a:ea typeface="Arial"/>
                <a:cs typeface="Arial"/>
                <a:sym typeface="Arial"/>
              </a:rPr>
              <a:t>iPraxis</a:t>
            </a:r>
            <a:r>
              <a:rPr lang="en-US" sz="2800" dirty="0" smtClean="0">
                <a:solidFill>
                  <a:srgbClr val="000000"/>
                </a:solidFill>
                <a:latin typeface="Arial"/>
                <a:ea typeface="Arial"/>
                <a:cs typeface="Arial"/>
                <a:sym typeface="Arial"/>
              </a:rPr>
              <a:t> school on the day of competition. </a:t>
            </a:r>
          </a:p>
          <a:p>
            <a:pPr marL="400050" lvl="0" indent="-285750">
              <a:spcBef>
                <a:spcPts val="0"/>
              </a:spcBef>
              <a:buClr>
                <a:srgbClr val="000000"/>
              </a:buClr>
              <a:buSzPct val="166666"/>
            </a:pPr>
            <a:r>
              <a:rPr lang="en-US" sz="2800" dirty="0" smtClean="0">
                <a:solidFill>
                  <a:srgbClr val="000000"/>
                </a:solidFill>
                <a:latin typeface="Arial"/>
                <a:ea typeface="Arial"/>
                <a:cs typeface="Arial"/>
                <a:sym typeface="Arial"/>
              </a:rPr>
              <a:t>The schools involved will be:</a:t>
            </a:r>
          </a:p>
          <a:p>
            <a:pPr marL="411480" lvl="1" indent="0">
              <a:spcBef>
                <a:spcPts val="0"/>
              </a:spcBef>
              <a:buClr>
                <a:srgbClr val="000000"/>
              </a:buClr>
              <a:buSzPct val="166666"/>
              <a:buNone/>
            </a:pPr>
            <a:r>
              <a:rPr lang="en-US" sz="2400" dirty="0" smtClean="0">
                <a:solidFill>
                  <a:srgbClr val="000000"/>
                </a:solidFill>
                <a:latin typeface="Arial"/>
                <a:ea typeface="Arial"/>
                <a:cs typeface="Arial"/>
                <a:sym typeface="Arial"/>
              </a:rPr>
              <a:t>1. Belmont Charter School (1-8)</a:t>
            </a:r>
          </a:p>
          <a:p>
            <a:pPr marL="411480" lvl="1" indent="0">
              <a:spcBef>
                <a:spcPts val="0"/>
              </a:spcBef>
              <a:buClr>
                <a:srgbClr val="000000"/>
              </a:buClr>
              <a:buSzPct val="166666"/>
              <a:buNone/>
            </a:pPr>
            <a:r>
              <a:rPr lang="en-US" sz="2400" dirty="0" smtClean="0">
                <a:solidFill>
                  <a:srgbClr val="000000"/>
                </a:solidFill>
                <a:latin typeface="Arial"/>
                <a:ea typeface="Arial"/>
                <a:cs typeface="Arial"/>
                <a:sym typeface="Arial"/>
              </a:rPr>
              <a:t>2. Cook-</a:t>
            </a:r>
            <a:r>
              <a:rPr lang="en-US" sz="2400" dirty="0" err="1" smtClean="0">
                <a:solidFill>
                  <a:srgbClr val="000000"/>
                </a:solidFill>
                <a:latin typeface="Arial"/>
                <a:ea typeface="Arial"/>
                <a:cs typeface="Arial"/>
                <a:sym typeface="Arial"/>
              </a:rPr>
              <a:t>Wissahickon</a:t>
            </a:r>
            <a:r>
              <a:rPr lang="en-US" sz="2400" dirty="0" smtClean="0">
                <a:solidFill>
                  <a:srgbClr val="000000"/>
                </a:solidFill>
                <a:latin typeface="Arial"/>
                <a:ea typeface="Arial"/>
                <a:cs typeface="Arial"/>
                <a:sym typeface="Arial"/>
              </a:rPr>
              <a:t> Elementary School (K-8)</a:t>
            </a:r>
          </a:p>
          <a:p>
            <a:pPr marL="411480" lvl="1" indent="0">
              <a:spcBef>
                <a:spcPts val="0"/>
              </a:spcBef>
              <a:buClr>
                <a:srgbClr val="000000"/>
              </a:buClr>
              <a:buSzPct val="166666"/>
              <a:buNone/>
            </a:pPr>
            <a:r>
              <a:rPr lang="en-US" sz="2400" dirty="0" smtClean="0">
                <a:solidFill>
                  <a:srgbClr val="000000"/>
                </a:solidFill>
                <a:latin typeface="Arial"/>
                <a:ea typeface="Arial"/>
                <a:cs typeface="Arial"/>
                <a:sym typeface="Arial"/>
              </a:rPr>
              <a:t>3. Henry C. Lea Elementary (Pre K -8)</a:t>
            </a:r>
          </a:p>
          <a:p>
            <a:pPr marL="411480" lvl="1" indent="0">
              <a:spcBef>
                <a:spcPts val="0"/>
              </a:spcBef>
              <a:buClr>
                <a:srgbClr val="000000"/>
              </a:buClr>
              <a:buSzPct val="166666"/>
              <a:buNone/>
            </a:pPr>
            <a:r>
              <a:rPr lang="en-US" sz="2400" dirty="0" smtClean="0">
                <a:solidFill>
                  <a:srgbClr val="000000"/>
                </a:solidFill>
                <a:latin typeface="Arial"/>
                <a:ea typeface="Arial"/>
                <a:cs typeface="Arial"/>
                <a:sym typeface="Arial"/>
              </a:rPr>
              <a:t>4. Northwood Academy Charter School (K-8)</a:t>
            </a:r>
          </a:p>
          <a:p>
            <a:pPr marL="411480" lvl="1" indent="0">
              <a:spcBef>
                <a:spcPts val="0"/>
              </a:spcBef>
              <a:buClr>
                <a:srgbClr val="000000"/>
              </a:buClr>
              <a:buSzPct val="166666"/>
              <a:buNone/>
            </a:pPr>
            <a:r>
              <a:rPr lang="en-US" sz="2400" dirty="0" smtClean="0">
                <a:solidFill>
                  <a:srgbClr val="000000"/>
                </a:solidFill>
                <a:latin typeface="Arial"/>
                <a:ea typeface="Arial"/>
                <a:cs typeface="Arial"/>
                <a:sym typeface="Arial"/>
              </a:rPr>
              <a:t>5. Martha Washington Elementary (K-8)</a:t>
            </a:r>
          </a:p>
          <a:p>
            <a:pPr marL="697230" lvl="1" indent="-285750">
              <a:spcBef>
                <a:spcPts val="0"/>
              </a:spcBef>
              <a:buClr>
                <a:srgbClr val="000000"/>
              </a:buClr>
              <a:buSzPct val="166666"/>
            </a:pPr>
            <a:endParaRPr lang="en-US" sz="2400" dirty="0" smtClean="0">
              <a:solidFill>
                <a:srgbClr val="000000"/>
              </a:solidFill>
              <a:latin typeface="Arial"/>
              <a:ea typeface="Arial"/>
              <a:cs typeface="Arial"/>
              <a:sym typeface="Arial"/>
            </a:endParaRPr>
          </a:p>
          <a:p>
            <a:pPr marL="400050" lvl="0" indent="-285750">
              <a:spcBef>
                <a:spcPts val="0"/>
              </a:spcBef>
              <a:buClr>
                <a:srgbClr val="000000"/>
              </a:buClr>
              <a:buSzPct val="166666"/>
            </a:pPr>
            <a:endParaRPr lang="en-US" sz="2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1559352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211680" y="410014"/>
            <a:ext cx="9666577" cy="1637100"/>
          </a:xfrm>
          <a:prstGeom prst="rect">
            <a:avLst/>
          </a:prstGeom>
        </p:spPr>
        <p:txBody>
          <a:bodyPr lIns="91425" tIns="91425" rIns="91425" bIns="91425" anchor="b" anchorCtr="0">
            <a:noAutofit/>
          </a:bodyPr>
          <a:lstStyle/>
          <a:p>
            <a:pPr lvl="0" algn="ctr" rtl="0">
              <a:buClr>
                <a:schemeClr val="accent1"/>
              </a:buClr>
              <a:buSzPct val="25000"/>
              <a:buFont typeface="Muli"/>
              <a:buNone/>
            </a:pPr>
            <a:r>
              <a:rPr lang="en-US" sz="3600" dirty="0" smtClean="0"/>
              <a:t>Science Synergy Tournament Events</a:t>
            </a:r>
            <a:endParaRPr lang="en-US" sz="3600" dirty="0"/>
          </a:p>
          <a:p>
            <a:endParaRPr lang="en-US" sz="3600" dirty="0"/>
          </a:p>
        </p:txBody>
      </p:sp>
      <p:sp>
        <p:nvSpPr>
          <p:cNvPr id="282" name="Shape 282"/>
          <p:cNvSpPr txBox="1"/>
          <p:nvPr/>
        </p:nvSpPr>
        <p:spPr>
          <a:xfrm>
            <a:off x="511552" y="1358369"/>
            <a:ext cx="7861447" cy="5206849"/>
          </a:xfrm>
          <a:prstGeom prst="rect">
            <a:avLst/>
          </a:prstGeom>
          <a:noFill/>
        </p:spPr>
        <p:txBody>
          <a:bodyPr lIns="91425" tIns="91425" rIns="91425" bIns="91425" anchor="t" anchorCtr="0">
            <a:noAutofit/>
          </a:bodyPr>
          <a:lstStyle/>
          <a:p>
            <a:pPr marL="400050" lvl="0" indent="-285750" rtl="0">
              <a:buClr>
                <a:srgbClr val="000000"/>
              </a:buClr>
              <a:buSzPct val="166666"/>
              <a:buFont typeface="Arial"/>
              <a:buChar char="•"/>
            </a:pPr>
            <a:r>
              <a:rPr lang="en-US" sz="2300" dirty="0" smtClean="0"/>
              <a:t>There </a:t>
            </a:r>
            <a:r>
              <a:rPr lang="en-US" sz="2300" dirty="0"/>
              <a:t>will be a select number of “events</a:t>
            </a:r>
            <a:r>
              <a:rPr lang="en-US" sz="2300" dirty="0" smtClean="0"/>
              <a:t>” that cover STEM topics. </a:t>
            </a:r>
            <a:r>
              <a:rPr lang="en-US" sz="2300" dirty="0"/>
              <a:t>Each event is an individual category of </a:t>
            </a:r>
            <a:r>
              <a:rPr lang="en-US" sz="2300" dirty="0" smtClean="0"/>
              <a:t>competition. </a:t>
            </a:r>
            <a:endParaRPr lang="en-US" sz="2300" dirty="0" smtClean="0"/>
          </a:p>
          <a:p>
            <a:pPr marL="114300" lvl="1">
              <a:buClr>
                <a:srgbClr val="000000"/>
              </a:buClr>
              <a:buSzPct val="166666"/>
            </a:pPr>
            <a:r>
              <a:rPr lang="en-US" sz="2300" dirty="0" smtClean="0"/>
              <a:t>             - Team and individual events</a:t>
            </a:r>
          </a:p>
          <a:p>
            <a:pPr marL="400050" lvl="0" indent="-285750" rtl="0">
              <a:buClr>
                <a:srgbClr val="000000"/>
              </a:buClr>
              <a:buSzPct val="166666"/>
              <a:buFont typeface="Arial"/>
              <a:buChar char="•"/>
            </a:pPr>
            <a:r>
              <a:rPr lang="en-US" sz="2300" dirty="0" smtClean="0"/>
              <a:t>Teams prepare for events throughout the school year, provided a set of given rules prior to day of competition</a:t>
            </a:r>
          </a:p>
          <a:p>
            <a:pPr marL="457200" lvl="0" indent="-342900">
              <a:buClr>
                <a:srgbClr val="000000"/>
              </a:buClr>
              <a:buSzPct val="166666"/>
              <a:buFont typeface="Arial"/>
              <a:buChar char="•"/>
            </a:pPr>
            <a:r>
              <a:rPr lang="en-US" sz="2300" dirty="0" smtClean="0"/>
              <a:t>We </a:t>
            </a:r>
            <a:r>
              <a:rPr lang="en-US" sz="2300" dirty="0"/>
              <a:t>would like to create events that </a:t>
            </a:r>
            <a:r>
              <a:rPr lang="en-US" sz="2300" b="1" dirty="0"/>
              <a:t>integrate school curriculum </a:t>
            </a:r>
            <a:r>
              <a:rPr lang="en-US" sz="2300" b="1" dirty="0" smtClean="0"/>
              <a:t>material</a:t>
            </a:r>
            <a:r>
              <a:rPr lang="en-US" sz="2300" dirty="0" smtClean="0"/>
              <a:t>. While </a:t>
            </a:r>
            <a:r>
              <a:rPr lang="en-US" sz="2300" dirty="0"/>
              <a:t>preparing for the Science Synergy tournament, students would also be studying for science, math, technology education classes as well.</a:t>
            </a:r>
          </a:p>
          <a:p>
            <a:pPr marL="457200" lvl="0" indent="-342900">
              <a:buClr>
                <a:srgbClr val="000000"/>
              </a:buClr>
              <a:buSzPct val="166666"/>
              <a:buFont typeface="Arial"/>
              <a:buChar char="•"/>
            </a:pPr>
            <a:r>
              <a:rPr lang="en-US" sz="2300" dirty="0"/>
              <a:t>These events would also focus on </a:t>
            </a:r>
            <a:r>
              <a:rPr lang="en-US" sz="2300" b="1" dirty="0"/>
              <a:t>team building</a:t>
            </a:r>
            <a:r>
              <a:rPr lang="en-US" sz="2300" dirty="0"/>
              <a:t> </a:t>
            </a:r>
            <a:r>
              <a:rPr lang="en-US" sz="2300" b="1" dirty="0"/>
              <a:t>skills</a:t>
            </a:r>
            <a:r>
              <a:rPr lang="en-US" sz="2300" dirty="0"/>
              <a:t> and </a:t>
            </a:r>
            <a:r>
              <a:rPr lang="en-US" sz="2300" b="1" dirty="0" smtClean="0"/>
              <a:t>cooperation</a:t>
            </a:r>
            <a:endParaRPr lang="en-US" sz="23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51458"/>
            <a:ext cx="7024744" cy="1336245"/>
          </a:xfrm>
        </p:spPr>
        <p:txBody>
          <a:bodyPr/>
          <a:lstStyle/>
          <a:p>
            <a:pPr algn="ctr"/>
            <a:r>
              <a:rPr lang="en-US" dirty="0" smtClean="0"/>
              <a:t>Examples of Possible Events</a:t>
            </a:r>
            <a:endParaRPr lang="en-US" dirty="0"/>
          </a:p>
        </p:txBody>
      </p:sp>
      <p:sp>
        <p:nvSpPr>
          <p:cNvPr id="3" name="Text Placeholder 2"/>
          <p:cNvSpPr>
            <a:spLocks noGrp="1"/>
          </p:cNvSpPr>
          <p:nvPr>
            <p:ph type="body" idx="1"/>
          </p:nvPr>
        </p:nvSpPr>
        <p:spPr>
          <a:xfrm>
            <a:off x="493913" y="1146675"/>
            <a:ext cx="7973162" cy="5133579"/>
          </a:xfrm>
        </p:spPr>
        <p:txBody>
          <a:bodyPr/>
          <a:lstStyle/>
          <a:p>
            <a:pPr marL="114300" indent="0">
              <a:buClr>
                <a:srgbClr val="000000"/>
              </a:buClr>
              <a:buSzPct val="166666"/>
              <a:buNone/>
            </a:pPr>
            <a:endParaRPr lang="en-US" sz="2200" b="1" dirty="0" smtClean="0"/>
          </a:p>
          <a:p>
            <a:pPr marL="457200" indent="-342900">
              <a:buClr>
                <a:srgbClr val="000000"/>
              </a:buClr>
              <a:buSzPct val="166666"/>
            </a:pPr>
            <a:r>
              <a:rPr lang="en-US" sz="2200" b="1" dirty="0" smtClean="0"/>
              <a:t>Science </a:t>
            </a:r>
            <a:r>
              <a:rPr lang="en-US" sz="2200" b="1" dirty="0"/>
              <a:t>Relay- </a:t>
            </a:r>
            <a:r>
              <a:rPr lang="en-US" sz="2200" dirty="0"/>
              <a:t>Students have to correctly answer science questions and perform group physical activities</a:t>
            </a:r>
          </a:p>
          <a:p>
            <a:pPr marL="457200" indent="-342900">
              <a:buClr>
                <a:srgbClr val="000000"/>
              </a:buClr>
              <a:buSzPct val="166666"/>
            </a:pPr>
            <a:r>
              <a:rPr lang="en-US" sz="2200" b="1" dirty="0"/>
              <a:t>Bottle Rockets-</a:t>
            </a:r>
            <a:r>
              <a:rPr lang="en-US" sz="2200" dirty="0"/>
              <a:t> Constructed from 2 liter soda bottles. </a:t>
            </a:r>
            <a:r>
              <a:rPr lang="en-US" sz="2200" dirty="0" smtClean="0"/>
              <a:t>They are launched as a result of </a:t>
            </a:r>
            <a:r>
              <a:rPr lang="en-US" sz="2200" dirty="0"/>
              <a:t>high </a:t>
            </a:r>
            <a:r>
              <a:rPr lang="en-US" sz="2200" dirty="0" smtClean="0"/>
              <a:t>water pressure </a:t>
            </a:r>
            <a:r>
              <a:rPr lang="en-US" sz="2200" dirty="0"/>
              <a:t>build up </a:t>
            </a:r>
            <a:r>
              <a:rPr lang="en-US" sz="2200" dirty="0" smtClean="0"/>
              <a:t>in </a:t>
            </a:r>
            <a:r>
              <a:rPr lang="en-US" sz="2200" dirty="0"/>
              <a:t>the pressure launcher.</a:t>
            </a:r>
          </a:p>
          <a:p>
            <a:pPr marL="457200" indent="-342900">
              <a:buClr>
                <a:srgbClr val="000000"/>
              </a:buClr>
              <a:buSzPct val="166666"/>
            </a:pPr>
            <a:r>
              <a:rPr lang="en-US" sz="2200" b="1" dirty="0" smtClean="0"/>
              <a:t>Algebra </a:t>
            </a:r>
            <a:r>
              <a:rPr lang="en-US" sz="2200" b="1" dirty="0"/>
              <a:t>Challenge- </a:t>
            </a:r>
            <a:r>
              <a:rPr lang="en-US" sz="2200" dirty="0"/>
              <a:t>Tests students on algebra skills in a fun and cooperative </a:t>
            </a:r>
            <a:r>
              <a:rPr lang="en-US" sz="2200" dirty="0" smtClean="0"/>
              <a:t>manner</a:t>
            </a:r>
          </a:p>
          <a:p>
            <a:pPr marL="457200" indent="-342900">
              <a:buClr>
                <a:srgbClr val="000000"/>
              </a:buClr>
              <a:buSzPct val="166666"/>
            </a:pPr>
            <a:r>
              <a:rPr lang="en-US" sz="2200" b="1" dirty="0" smtClean="0"/>
              <a:t>Science Pictionary-</a:t>
            </a:r>
            <a:r>
              <a:rPr lang="en-US" sz="2200" dirty="0" smtClean="0"/>
              <a:t> Pictionary based on science class vocabulary terms</a:t>
            </a:r>
            <a:endParaRPr lang="en-US" sz="2200" b="1" dirty="0"/>
          </a:p>
          <a:p>
            <a:pPr marL="457200" indent="-342900">
              <a:buClr>
                <a:srgbClr val="000000"/>
              </a:buClr>
              <a:buSzPct val="166666"/>
            </a:pPr>
            <a:endParaRPr lang="en-US" sz="2000" dirty="0"/>
          </a:p>
          <a:p>
            <a:pPr marL="457200" indent="-342900">
              <a:buClr>
                <a:srgbClr val="000000"/>
              </a:buClr>
              <a:buSzPct val="166666"/>
            </a:pPr>
            <a:endParaRPr lang="en-US" sz="2000" dirty="0"/>
          </a:p>
        </p:txBody>
      </p:sp>
      <p:sp>
        <p:nvSpPr>
          <p:cNvPr id="4" name="Shape 289"/>
          <p:cNvSpPr/>
          <p:nvPr/>
        </p:nvSpPr>
        <p:spPr>
          <a:xfrm>
            <a:off x="758513" y="4979758"/>
            <a:ext cx="2079445" cy="1422799"/>
          </a:xfrm>
          <a:prstGeom prst="rect">
            <a:avLst/>
          </a:prstGeom>
          <a:blipFill>
            <a:blip r:embed="rId2"/>
            <a:stretch>
              <a:fillRect/>
            </a:stretch>
          </a:blipFill>
        </p:spPr>
      </p:sp>
      <p:sp>
        <p:nvSpPr>
          <p:cNvPr id="5" name="Shape 291"/>
          <p:cNvSpPr/>
          <p:nvPr/>
        </p:nvSpPr>
        <p:spPr>
          <a:xfrm>
            <a:off x="6233939" y="4963300"/>
            <a:ext cx="2162579" cy="1422799"/>
          </a:xfrm>
          <a:prstGeom prst="rect">
            <a:avLst/>
          </a:prstGeom>
          <a:blipFill>
            <a:blip r:embed="rId3"/>
            <a:stretch>
              <a:fillRect/>
            </a:stretch>
          </a:blipFill>
        </p:spPr>
      </p:sp>
      <p:sp>
        <p:nvSpPr>
          <p:cNvPr id="6" name="Shape 292"/>
          <p:cNvSpPr/>
          <p:nvPr/>
        </p:nvSpPr>
        <p:spPr>
          <a:xfrm>
            <a:off x="3246221" y="4963300"/>
            <a:ext cx="2662194" cy="1422800"/>
          </a:xfrm>
          <a:prstGeom prst="rect">
            <a:avLst/>
          </a:prstGeom>
          <a:blipFill>
            <a:blip r:embed="rId4"/>
            <a:stretch>
              <a:fillRect/>
            </a:stretch>
          </a:blipFill>
          <a:ln>
            <a:noFill/>
          </a:ln>
        </p:spPr>
      </p:sp>
    </p:spTree>
    <p:extLst>
      <p:ext uri="{BB962C8B-B14F-4D97-AF65-F5344CB8AC3E}">
        <p14:creationId xmlns:p14="http://schemas.microsoft.com/office/powerpoint/2010/main" val="60627515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1043491" y="456164"/>
            <a:ext cx="7024744"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Muli"/>
              <a:buNone/>
            </a:pPr>
            <a:r>
              <a:rPr lang="en-US" sz="4000" b="0" i="0" u="none" strike="noStrike" cap="none" baseline="0">
                <a:solidFill>
                  <a:schemeClr val="accent1"/>
                </a:solidFill>
                <a:latin typeface="Muli"/>
                <a:ea typeface="Muli"/>
                <a:cs typeface="Muli"/>
                <a:sym typeface="Muli"/>
              </a:rPr>
              <a:t>Role of Science Teachers</a:t>
            </a:r>
          </a:p>
        </p:txBody>
      </p:sp>
      <p:sp>
        <p:nvSpPr>
          <p:cNvPr id="288" name="Shape 288"/>
          <p:cNvSpPr txBox="1">
            <a:spLocks noGrp="1"/>
          </p:cNvSpPr>
          <p:nvPr>
            <p:ph type="body" idx="1"/>
          </p:nvPr>
        </p:nvSpPr>
        <p:spPr>
          <a:xfrm>
            <a:off x="705590" y="1652315"/>
            <a:ext cx="7655647" cy="4451525"/>
          </a:xfrm>
          <a:prstGeom prst="rect">
            <a:avLst/>
          </a:prstGeom>
          <a:noFill/>
          <a:ln>
            <a:noFill/>
          </a:ln>
        </p:spPr>
        <p:txBody>
          <a:bodyPr lIns="91425" tIns="45700" rIns="91425" bIns="45700" anchor="t" anchorCtr="0">
            <a:noAutofit/>
          </a:bodyPr>
          <a:lstStyle/>
          <a:p>
            <a:pPr marL="457200" marR="0" lvl="0" indent="-355600" algn="l" rtl="0">
              <a:spcBef>
                <a:spcPts val="400"/>
              </a:spcBef>
              <a:buClr>
                <a:schemeClr val="dk2"/>
              </a:buClr>
              <a:buSzPct val="166666"/>
              <a:buFont typeface="Arial"/>
              <a:buChar char="•"/>
            </a:pPr>
            <a:r>
              <a:rPr lang="en-US" sz="2500" b="0" i="0" u="none" strike="noStrike" cap="none" baseline="0" dirty="0">
                <a:solidFill>
                  <a:schemeClr val="dk2"/>
                </a:solidFill>
                <a:sym typeface="Muli"/>
              </a:rPr>
              <a:t>Encourage students to </a:t>
            </a:r>
            <a:r>
              <a:rPr lang="en-US" sz="2500" b="0" i="0" u="none" strike="noStrike" cap="none" baseline="0" dirty="0" smtClean="0">
                <a:solidFill>
                  <a:schemeClr val="dk2"/>
                </a:solidFill>
                <a:sym typeface="Muli"/>
              </a:rPr>
              <a:t>participate, team spirit</a:t>
            </a:r>
            <a:endParaRPr lang="en-US" sz="2500" b="0" i="0" u="none" strike="noStrike" cap="none" baseline="0" dirty="0">
              <a:solidFill>
                <a:schemeClr val="dk2"/>
              </a:solidFill>
              <a:sym typeface="Muli"/>
            </a:endParaRPr>
          </a:p>
          <a:p>
            <a:pPr marL="457200" marR="0" lvl="0" indent="-355600" algn="l" rtl="0">
              <a:spcBef>
                <a:spcPts val="400"/>
              </a:spcBef>
              <a:buClr>
                <a:schemeClr val="dk2"/>
              </a:buClr>
              <a:buSzPct val="166666"/>
              <a:buFont typeface="Arial"/>
              <a:buChar char="•"/>
            </a:pPr>
            <a:r>
              <a:rPr lang="en-US" sz="2500" b="0" i="0" u="none" strike="noStrike" cap="none" baseline="0" dirty="0">
                <a:solidFill>
                  <a:schemeClr val="dk2"/>
                </a:solidFill>
                <a:sym typeface="Muli"/>
              </a:rPr>
              <a:t>Encourage students to attend </a:t>
            </a:r>
            <a:r>
              <a:rPr lang="en-US" sz="2500" dirty="0" smtClean="0"/>
              <a:t>Science Synergy </a:t>
            </a:r>
            <a:r>
              <a:rPr lang="en-US" sz="2500" b="0" i="0" u="none" strike="noStrike" cap="none" baseline="0" dirty="0" smtClean="0">
                <a:solidFill>
                  <a:schemeClr val="dk2"/>
                </a:solidFill>
                <a:sym typeface="Muli"/>
              </a:rPr>
              <a:t>presentation</a:t>
            </a:r>
            <a:r>
              <a:rPr lang="en-US" sz="2500" dirty="0" smtClean="0"/>
              <a:t>s</a:t>
            </a:r>
            <a:r>
              <a:rPr lang="en-US" sz="2500" dirty="0"/>
              <a:t>/promo videos</a:t>
            </a:r>
            <a:r>
              <a:rPr lang="en-US" sz="2500" b="0" i="0" u="none" strike="noStrike" cap="none" baseline="0" dirty="0">
                <a:solidFill>
                  <a:schemeClr val="dk2"/>
                </a:solidFill>
                <a:sym typeface="Muli"/>
              </a:rPr>
              <a:t> at schools</a:t>
            </a:r>
          </a:p>
          <a:p>
            <a:pPr marL="457200" marR="0" lvl="0" indent="-355600" algn="l" rtl="0">
              <a:spcBef>
                <a:spcPts val="400"/>
              </a:spcBef>
              <a:buClr>
                <a:schemeClr val="dk2"/>
              </a:buClr>
              <a:buSzPct val="166666"/>
              <a:buFont typeface="Arial"/>
              <a:buChar char="•"/>
            </a:pPr>
            <a:r>
              <a:rPr lang="en-US" sz="2500" dirty="0"/>
              <a:t>Help with integrating school curriculum material</a:t>
            </a:r>
          </a:p>
          <a:p>
            <a:pPr marL="914400" marR="0" lvl="1" indent="-355600" algn="l" rtl="0">
              <a:spcBef>
                <a:spcPts val="400"/>
              </a:spcBef>
              <a:buClr>
                <a:schemeClr val="accent1"/>
              </a:buClr>
              <a:buSzPct val="100000"/>
              <a:buFont typeface="Courier New"/>
              <a:buChar char="o"/>
            </a:pPr>
            <a:r>
              <a:rPr lang="en-US" sz="2500" dirty="0"/>
              <a:t>Ex: </a:t>
            </a:r>
            <a:r>
              <a:rPr lang="en-US" sz="2500" dirty="0" smtClean="0"/>
              <a:t>Providing lists </a:t>
            </a:r>
            <a:r>
              <a:rPr lang="en-US" sz="2500" dirty="0"/>
              <a:t>of vocabulary terms, </a:t>
            </a:r>
            <a:r>
              <a:rPr lang="en-US" sz="2500" dirty="0" smtClean="0"/>
              <a:t>info about curriculum, topics for school tests, etc.</a:t>
            </a:r>
          </a:p>
          <a:p>
            <a:pPr marL="457200" marR="0" lvl="0" indent="-355600" algn="l" rtl="0">
              <a:spcBef>
                <a:spcPts val="400"/>
              </a:spcBef>
              <a:buClr>
                <a:schemeClr val="dk2"/>
              </a:buClr>
              <a:buSzPct val="166666"/>
              <a:buFont typeface="Arial"/>
              <a:buChar char="•"/>
            </a:pPr>
            <a:r>
              <a:rPr lang="en-US" sz="2500" b="0" i="0" u="none" strike="noStrike" cap="none" baseline="0" dirty="0" smtClean="0">
                <a:solidFill>
                  <a:schemeClr val="dk2"/>
                </a:solidFill>
                <a:sym typeface="Muli"/>
              </a:rPr>
              <a:t>Provide encouragement and support </a:t>
            </a:r>
          </a:p>
          <a:p>
            <a:pPr marL="457200" marR="0" lvl="0" indent="-355600" algn="l" rtl="0">
              <a:spcBef>
                <a:spcPts val="400"/>
              </a:spcBef>
              <a:buClr>
                <a:schemeClr val="dk2"/>
              </a:buClr>
              <a:buSzPct val="166666"/>
              <a:buFont typeface="Arial"/>
              <a:buChar char="•"/>
            </a:pPr>
            <a:r>
              <a:rPr lang="en-US" sz="2500" dirty="0" smtClean="0"/>
              <a:t>Provide input, give </a:t>
            </a:r>
            <a:r>
              <a:rPr lang="en-US" sz="2500" dirty="0"/>
              <a:t>suggestions for </a:t>
            </a:r>
            <a:r>
              <a:rPr lang="en-US" sz="2500" dirty="0" smtClean="0"/>
              <a:t>activities</a:t>
            </a:r>
          </a:p>
          <a:p>
            <a:pPr marL="457200" marR="0" lvl="0" indent="-355600" algn="l" rtl="0">
              <a:spcBef>
                <a:spcPts val="400"/>
              </a:spcBef>
              <a:buClr>
                <a:schemeClr val="dk2"/>
              </a:buClr>
              <a:buSzPct val="166666"/>
              <a:buFont typeface="Arial"/>
              <a:buChar char="•"/>
            </a:pPr>
            <a:r>
              <a:rPr lang="en-US" sz="2500" dirty="0" smtClean="0"/>
              <a:t>Assistance </a:t>
            </a:r>
            <a:r>
              <a:rPr lang="en-US" sz="2500" dirty="0"/>
              <a:t>in determining appropriate level of </a:t>
            </a:r>
            <a:r>
              <a:rPr lang="en-US" sz="2500" dirty="0" smtClean="0"/>
              <a:t>difficulty for </a:t>
            </a:r>
            <a:r>
              <a:rPr lang="en-US" sz="2500" dirty="0"/>
              <a:t>the activities</a:t>
            </a:r>
          </a:p>
          <a:p>
            <a:pPr marL="457200" marR="0" lvl="0" indent="-355600" algn="l" rtl="0">
              <a:spcBef>
                <a:spcPts val="400"/>
              </a:spcBef>
              <a:buClr>
                <a:schemeClr val="dk2"/>
              </a:buClr>
              <a:buSzPct val="166666"/>
              <a:buFont typeface="Arial"/>
              <a:buChar char="•"/>
            </a:pPr>
            <a:endParaRPr lang="en-US" sz="2500" b="0" i="0" u="none" strike="noStrike" cap="none" baseline="0" dirty="0" smtClean="0">
              <a:solidFill>
                <a:schemeClr val="dk2"/>
              </a:solidFill>
              <a:sym typeface="Muli"/>
            </a:endParaRPr>
          </a:p>
        </p:txBody>
      </p:sp>
      <p:sp>
        <p:nvSpPr>
          <p:cNvPr id="290" name="Shape 290"/>
          <p:cNvSpPr/>
          <p:nvPr/>
        </p:nvSpPr>
        <p:spPr>
          <a:xfrm>
            <a:off x="3402937" y="4374239"/>
            <a:ext cx="2311057" cy="1530502"/>
          </a:xfrm>
          <a:prstGeom prst="rect">
            <a:avLst/>
          </a:prstGeom>
          <a:noFill/>
          <a:ln>
            <a:noFill/>
          </a:ln>
        </p:spPr>
        <p:txBody>
          <a:bodyPr lIns="91425" tIns="91425" rIns="91425" bIns="91425" anchor="ctr" anchorCtr="0">
            <a:noAutofit/>
          </a:bodyPr>
          <a:lstStyle/>
          <a:p>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69096"/>
            <a:ext cx="7024744" cy="1143000"/>
          </a:xfrm>
        </p:spPr>
        <p:txBody>
          <a:bodyPr/>
          <a:lstStyle/>
          <a:p>
            <a:pPr algn="ctr"/>
            <a:r>
              <a:rPr lang="en-US" dirty="0" smtClean="0"/>
              <a:t>Measuring Success</a:t>
            </a:r>
            <a:endParaRPr lang="en-US" dirty="0"/>
          </a:p>
        </p:txBody>
      </p:sp>
      <p:sp>
        <p:nvSpPr>
          <p:cNvPr id="3" name="Text Placeholder 2"/>
          <p:cNvSpPr>
            <a:spLocks noGrp="1"/>
          </p:cNvSpPr>
          <p:nvPr>
            <p:ph type="body" idx="1"/>
          </p:nvPr>
        </p:nvSpPr>
        <p:spPr>
          <a:xfrm>
            <a:off x="673050" y="1429738"/>
            <a:ext cx="7582343" cy="3933977"/>
          </a:xfrm>
        </p:spPr>
        <p:txBody>
          <a:bodyPr/>
          <a:lstStyle/>
          <a:p>
            <a:pPr marL="419100" indent="-342900">
              <a:buClr>
                <a:srgbClr val="3E3D2D"/>
              </a:buClr>
              <a:buSzPct val="166666"/>
            </a:pPr>
            <a:r>
              <a:rPr lang="en-US" dirty="0" smtClean="0">
                <a:solidFill>
                  <a:srgbClr val="3E3D2D"/>
                </a:solidFill>
              </a:rPr>
              <a:t>Obtaining </a:t>
            </a:r>
            <a:r>
              <a:rPr lang="en-US" dirty="0" smtClean="0">
                <a:solidFill>
                  <a:srgbClr val="3E3D2D"/>
                </a:solidFill>
              </a:rPr>
              <a:t>the maximum number of students as possible, hopefully at least 8 per school team. </a:t>
            </a:r>
          </a:p>
          <a:p>
            <a:pPr marL="419100" indent="-342900">
              <a:buClr>
                <a:srgbClr val="3E3D2D"/>
              </a:buClr>
              <a:buSzPct val="166666"/>
            </a:pPr>
            <a:r>
              <a:rPr lang="en-US" dirty="0" smtClean="0">
                <a:solidFill>
                  <a:srgbClr val="3E3D2D"/>
                </a:solidFill>
              </a:rPr>
              <a:t>Students </a:t>
            </a:r>
            <a:r>
              <a:rPr lang="en-US" dirty="0" smtClean="0">
                <a:solidFill>
                  <a:srgbClr val="3E3D2D"/>
                </a:solidFill>
              </a:rPr>
              <a:t>take </a:t>
            </a:r>
            <a:r>
              <a:rPr lang="en-US" dirty="0" smtClean="0">
                <a:solidFill>
                  <a:srgbClr val="3E3D2D"/>
                </a:solidFill>
              </a:rPr>
              <a:t>a post surveys </a:t>
            </a:r>
            <a:r>
              <a:rPr lang="en-US" dirty="0" smtClean="0">
                <a:solidFill>
                  <a:srgbClr val="3E3D2D"/>
                </a:solidFill>
              </a:rPr>
              <a:t>on the Science Synergy Website determining the effectiveness of the </a:t>
            </a:r>
            <a:r>
              <a:rPr lang="en-US" dirty="0" smtClean="0">
                <a:solidFill>
                  <a:srgbClr val="3E3D2D"/>
                </a:solidFill>
              </a:rPr>
              <a:t>event.</a:t>
            </a:r>
          </a:p>
          <a:p>
            <a:pPr marL="716280" lvl="1" indent="-342900">
              <a:buClr>
                <a:srgbClr val="3E3D2D"/>
              </a:buClr>
              <a:buSzPct val="166666"/>
            </a:pPr>
            <a:r>
              <a:rPr lang="en-US" dirty="0" smtClean="0">
                <a:solidFill>
                  <a:srgbClr val="3E3D2D"/>
                </a:solidFill>
              </a:rPr>
              <a:t> </a:t>
            </a:r>
            <a:r>
              <a:rPr lang="en-US" dirty="0" smtClean="0">
                <a:solidFill>
                  <a:srgbClr val="3E3D2D"/>
                </a:solidFill>
              </a:rPr>
              <a:t>Executive committee members will compare results of surveys and plot graphs, make charts to create a progress report that will be posted on the website</a:t>
            </a:r>
            <a:r>
              <a:rPr lang="en-US" dirty="0" smtClean="0">
                <a:solidFill>
                  <a:srgbClr val="3E3D2D"/>
                </a:solidFill>
              </a:rPr>
              <a:t>.</a:t>
            </a:r>
          </a:p>
          <a:p>
            <a:pPr marL="419100" indent="-342900">
              <a:buClr>
                <a:srgbClr val="3E3D2D"/>
              </a:buClr>
              <a:buSzPct val="166666"/>
            </a:pPr>
            <a:r>
              <a:rPr lang="en-US" dirty="0" smtClean="0">
                <a:solidFill>
                  <a:srgbClr val="3E3D2D"/>
                </a:solidFill>
              </a:rPr>
              <a:t>Observing positive changes in school and state test results that cover STEM topics</a:t>
            </a:r>
          </a:p>
          <a:p>
            <a:pPr marL="419100" indent="-342900">
              <a:buClr>
                <a:srgbClr val="3E3D2D"/>
              </a:buClr>
              <a:buSzPct val="166666"/>
            </a:pPr>
            <a:endParaRPr lang="en-US" dirty="0" smtClean="0">
              <a:solidFill>
                <a:srgbClr val="3E3D2D"/>
              </a:solidFill>
            </a:endParaRPr>
          </a:p>
        </p:txBody>
      </p:sp>
    </p:spTree>
    <p:extLst>
      <p:ext uri="{BB962C8B-B14F-4D97-AF65-F5344CB8AC3E}">
        <p14:creationId xmlns:p14="http://schemas.microsoft.com/office/powerpoint/2010/main" val="23265606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8-26 at 4.05.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211" y="2040231"/>
            <a:ext cx="7696200" cy="3187700"/>
          </a:xfrm>
          <a:prstGeom prst="rect">
            <a:avLst/>
          </a:prstGeom>
        </p:spPr>
      </p:pic>
      <p:sp>
        <p:nvSpPr>
          <p:cNvPr id="7" name="Rectangle 6"/>
          <p:cNvSpPr/>
          <p:nvPr/>
        </p:nvSpPr>
        <p:spPr>
          <a:xfrm>
            <a:off x="1675296" y="1158173"/>
            <a:ext cx="5635277" cy="584776"/>
          </a:xfrm>
          <a:prstGeom prst="rect">
            <a:avLst/>
          </a:prstGeom>
        </p:spPr>
        <p:txBody>
          <a:bodyPr wrap="none">
            <a:spAutoFit/>
          </a:bodyPr>
          <a:lstStyle/>
          <a:p>
            <a:r>
              <a:rPr lang="en-US" sz="3200" dirty="0" err="1" smtClean="0">
                <a:solidFill>
                  <a:schemeClr val="accent1"/>
                </a:solidFill>
                <a:latin typeface="Muli"/>
                <a:ea typeface="Muli"/>
                <a:cs typeface="Muli"/>
                <a:sym typeface="Muli"/>
              </a:rPr>
              <a:t>iPraxis</a:t>
            </a:r>
            <a:r>
              <a:rPr lang="en-US" sz="3200" dirty="0" smtClean="0">
                <a:solidFill>
                  <a:schemeClr val="accent1"/>
                </a:solidFill>
                <a:latin typeface="Muli"/>
                <a:ea typeface="Muli"/>
                <a:cs typeface="Muli"/>
                <a:sym typeface="Muli"/>
              </a:rPr>
              <a:t> Progress Report Chart</a:t>
            </a:r>
            <a:endParaRPr lang="en-US" sz="3200" dirty="0"/>
          </a:p>
        </p:txBody>
      </p:sp>
    </p:spTree>
    <p:extLst>
      <p:ext uri="{BB962C8B-B14F-4D97-AF65-F5344CB8AC3E}">
        <p14:creationId xmlns:p14="http://schemas.microsoft.com/office/powerpoint/2010/main" val="184740692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theme/theme1.xml><?xml version="1.0" encoding="utf-8"?>
<a:theme xmlns:a="http://schemas.openxmlformats.org/drawingml/2006/ma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TotalTime>
  <Words>961</Words>
  <Application>Microsoft Macintosh PowerPoint</Application>
  <PresentationFormat>On-screen Show (4:3)</PresentationFormat>
  <Paragraphs>97</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
      <vt:lpstr> Science Synergy  Science + Fun + Team Spirit  </vt:lpstr>
      <vt:lpstr>Overview: Science Synergy</vt:lpstr>
      <vt:lpstr>Proposal: Science Synergy Middle School Invitational Tournament</vt:lpstr>
      <vt:lpstr>Teams and Schools</vt:lpstr>
      <vt:lpstr>Science Synergy Tournament Events </vt:lpstr>
      <vt:lpstr>Examples of Possible Events</vt:lpstr>
      <vt:lpstr>Role of Science Teachers</vt:lpstr>
      <vt:lpstr>Measuring Success</vt:lpstr>
      <vt:lpstr>PowerPoint Presentation</vt:lpstr>
      <vt:lpstr>Proposal: Science Day</vt:lpstr>
      <vt:lpstr>Role of Science Teachers</vt:lpstr>
      <vt:lpstr>Measuring Success</vt:lpstr>
      <vt:lpstr>Next Step</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Synergy and Science Club</dc:title>
  <cp:lastModifiedBy>Samantha Davis</cp:lastModifiedBy>
  <cp:revision>44</cp:revision>
  <dcterms:modified xsi:type="dcterms:W3CDTF">2013-08-26T08:54:50Z</dcterms:modified>
</cp:coreProperties>
</file>